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8" r:id="rId2"/>
    <p:sldId id="289" r:id="rId3"/>
    <p:sldId id="279" r:id="rId4"/>
    <p:sldId id="291" r:id="rId5"/>
    <p:sldId id="292" r:id="rId6"/>
    <p:sldId id="276" r:id="rId7"/>
    <p:sldId id="294" r:id="rId8"/>
    <p:sldId id="295" r:id="rId9"/>
    <p:sldId id="277" r:id="rId10"/>
    <p:sldId id="278" r:id="rId11"/>
    <p:sldId id="296" r:id="rId12"/>
    <p:sldId id="297" r:id="rId13"/>
    <p:sldId id="290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8D5"/>
    <a:srgbClr val="303E6D"/>
    <a:srgbClr val="6CA4C9"/>
    <a:srgbClr val="FFFFCC"/>
    <a:srgbClr val="CCE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8" autoAdjust="0"/>
    <p:restoredTop sz="94646"/>
  </p:normalViewPr>
  <p:slideViewPr>
    <p:cSldViewPr>
      <p:cViewPr varScale="1">
        <p:scale>
          <a:sx n="66" d="100"/>
          <a:sy n="66" d="100"/>
        </p:scale>
        <p:origin x="1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01675-0014-414C-9BE0-DD5DA7395665}" type="datetimeFigureOut">
              <a:rPr lang="ko-KR" altLang="en-US" smtClean="0"/>
              <a:t>2022-03-02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5C8D4-DA66-4B50-BC06-C1B20F62E8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037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5C8D4-DA66-4B50-BC06-C1B20F62E84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62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5C8D4-DA66-4B50-BC06-C1B20F62E84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5C8D4-DA66-4B50-BC06-C1B20F62E84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72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5C8D4-DA66-4B50-BC06-C1B20F62E84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835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5C8D4-DA66-4B50-BC06-C1B20F62E8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27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84-228D-4FD7-ADD3-FE09848DA86B}" type="datetimeFigureOut">
              <a:rPr lang="ko-KR" altLang="en-US" smtClean="0"/>
              <a:pPr/>
              <a:t>2022-03-02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2BD-0F79-4195-B4E9-C8342BF9B2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54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84-228D-4FD7-ADD3-FE09848DA86B}" type="datetimeFigureOut">
              <a:rPr lang="ko-KR" altLang="en-US" smtClean="0"/>
              <a:pPr/>
              <a:t>2022-03-02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2BD-0F79-4195-B4E9-C8342BF9B2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39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84-228D-4FD7-ADD3-FE09848DA86B}" type="datetimeFigureOut">
              <a:rPr lang="ko-KR" altLang="en-US" smtClean="0"/>
              <a:pPr/>
              <a:t>2022-03-02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2BD-0F79-4195-B4E9-C8342BF9B2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24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84-228D-4FD7-ADD3-FE09848DA86B}" type="datetimeFigureOut">
              <a:rPr lang="ko-KR" altLang="en-US" smtClean="0"/>
              <a:pPr/>
              <a:t>2022-03-02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2BD-0F79-4195-B4E9-C8342BF9B2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64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84-228D-4FD7-ADD3-FE09848DA86B}" type="datetimeFigureOut">
              <a:rPr lang="ko-KR" altLang="en-US" smtClean="0"/>
              <a:pPr/>
              <a:t>2022-03-02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2BD-0F79-4195-B4E9-C8342BF9B2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54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84-228D-4FD7-ADD3-FE09848DA86B}" type="datetimeFigureOut">
              <a:rPr lang="ko-KR" altLang="en-US" smtClean="0"/>
              <a:pPr/>
              <a:t>2022-03-02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2BD-0F79-4195-B4E9-C8342BF9B2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3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84-228D-4FD7-ADD3-FE09848DA86B}" type="datetimeFigureOut">
              <a:rPr lang="ko-KR" altLang="en-US" smtClean="0"/>
              <a:pPr/>
              <a:t>2022-03-02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2BD-0F79-4195-B4E9-C8342BF9B2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43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84-228D-4FD7-ADD3-FE09848DA86B}" type="datetimeFigureOut">
              <a:rPr lang="ko-KR" altLang="en-US" smtClean="0"/>
              <a:pPr/>
              <a:t>2022-03-02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2BD-0F79-4195-B4E9-C8342BF9B2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115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84-228D-4FD7-ADD3-FE09848DA86B}" type="datetimeFigureOut">
              <a:rPr lang="ko-KR" altLang="en-US" smtClean="0"/>
              <a:pPr/>
              <a:t>2022-03-02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2BD-0F79-4195-B4E9-C8342BF9B2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24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84-228D-4FD7-ADD3-FE09848DA86B}" type="datetimeFigureOut">
              <a:rPr lang="ko-KR" altLang="en-US" smtClean="0"/>
              <a:pPr/>
              <a:t>2022-03-02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2BD-0F79-4195-B4E9-C8342BF9B2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67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A884-228D-4FD7-ADD3-FE09848DA86B}" type="datetimeFigureOut">
              <a:rPr lang="ko-KR" altLang="en-US" smtClean="0"/>
              <a:pPr/>
              <a:t>2022-03-02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F2BD-0F79-4195-B4E9-C8342BF9B2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43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BA884-228D-4FD7-ADD3-FE09848DA86B}" type="datetimeFigureOut">
              <a:rPr lang="ko-KR" altLang="en-US" smtClean="0"/>
              <a:pPr/>
              <a:t>2022-03-02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CF2BD-0F79-4195-B4E9-C8342BF9B2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163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0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704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C4911E5-2BFD-494E-930F-90CD1FD50209}"/>
              </a:ext>
            </a:extLst>
          </p:cNvPr>
          <p:cNvSpPr txBox="1"/>
          <p:nvPr/>
        </p:nvSpPr>
        <p:spPr>
          <a:xfrm>
            <a:off x="695400" y="1052736"/>
            <a:ext cx="3879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하늘의 동물</a:t>
            </a:r>
            <a:endParaRPr lang="ko-KR" altLang="en-US" sz="6000" b="1" dirty="0">
              <a:solidFill>
                <a:schemeClr val="accent5">
                  <a:lumMod val="50000"/>
                </a:schemeClr>
              </a:solidFill>
              <a:effectLst>
                <a:glow rad="114300">
                  <a:schemeClr val="bg1">
                    <a:alpha val="7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4911E5-2BFD-494E-930F-90CD1FD50209}"/>
              </a:ext>
            </a:extLst>
          </p:cNvPr>
          <p:cNvSpPr txBox="1"/>
          <p:nvPr/>
        </p:nvSpPr>
        <p:spPr>
          <a:xfrm>
            <a:off x="3863752" y="3121136"/>
            <a:ext cx="3879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바다의 동물</a:t>
            </a:r>
            <a:endParaRPr lang="ko-KR" altLang="en-US" sz="6000" b="1" dirty="0">
              <a:solidFill>
                <a:schemeClr val="accent5">
                  <a:lumMod val="50000"/>
                </a:schemeClr>
              </a:solidFill>
              <a:effectLst>
                <a:glow rad="114300">
                  <a:schemeClr val="bg1">
                    <a:alpha val="7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4911E5-2BFD-494E-930F-90CD1FD50209}"/>
              </a:ext>
            </a:extLst>
          </p:cNvPr>
          <p:cNvSpPr txBox="1"/>
          <p:nvPr/>
        </p:nvSpPr>
        <p:spPr>
          <a:xfrm>
            <a:off x="8524705" y="5229200"/>
            <a:ext cx="3179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땅</a:t>
            </a:r>
            <a:r>
              <a:rPr lang="ko-KR" alt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동물</a:t>
            </a:r>
            <a:endParaRPr lang="ko-KR" altLang="en-US" sz="6000" b="1" dirty="0">
              <a:solidFill>
                <a:schemeClr val="accent5">
                  <a:lumMod val="50000"/>
                </a:schemeClr>
              </a:solidFill>
              <a:effectLst>
                <a:glow rad="114300">
                  <a:schemeClr val="bg1">
                    <a:alpha val="7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8433" b="84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78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3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800">
              <a:solidFill>
                <a:prstClr val="black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A06C1A-C791-4C2E-92CD-27A59EA815ED}"/>
              </a:ext>
            </a:extLst>
          </p:cNvPr>
          <p:cNvSpPr txBox="1"/>
          <p:nvPr/>
        </p:nvSpPr>
        <p:spPr>
          <a:xfrm>
            <a:off x="1960897" y="2132856"/>
            <a:ext cx="82702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7200" b="1" dirty="0">
                <a:solidFill>
                  <a:prstClr val="black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하나님이 말씀으로</a:t>
            </a:r>
            <a:endParaRPr lang="en-US" altLang="ko-KR" sz="7200" b="1" dirty="0">
              <a:solidFill>
                <a:prstClr val="black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defRPr/>
            </a:pPr>
            <a:r>
              <a:rPr lang="ko-KR" altLang="en-US" sz="7200" b="1" dirty="0">
                <a:solidFill>
                  <a:prstClr val="black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세상을 창조하셨어요</a:t>
            </a:r>
            <a:r>
              <a:rPr lang="en-US" altLang="ko-KR" sz="7200" b="1" dirty="0">
                <a:solidFill>
                  <a:prstClr val="black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  <a:endParaRPr lang="ko-KR" altLang="en-US" sz="7200" b="1" dirty="0">
              <a:solidFill>
                <a:prstClr val="black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8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1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7AA02D8-59F1-4403-8FB7-A380CF274C87}"/>
              </a:ext>
            </a:extLst>
          </p:cNvPr>
          <p:cNvSpPr txBox="1"/>
          <p:nvPr/>
        </p:nvSpPr>
        <p:spPr>
          <a:xfrm rot="21262338">
            <a:off x="5869851" y="1243905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ko-KR" altLang="en-US" sz="4000" b="1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하나님이 </a:t>
            </a:r>
            <a:r>
              <a:rPr kumimoji="1" lang="ko-KR" altLang="en-US" sz="40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말씀으로</a:t>
            </a:r>
            <a:endParaRPr kumimoji="1" lang="en-US" altLang="ko-KR" sz="4000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defRPr/>
            </a:pPr>
            <a:r>
              <a:rPr kumimoji="1" lang="ko-KR" altLang="en-US" sz="4000" b="1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세상을 </a:t>
            </a:r>
            <a:r>
              <a:rPr kumimoji="1" lang="ko-KR" altLang="en-US" sz="40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창조하셨어요</a:t>
            </a:r>
            <a:r>
              <a:rPr kumimoji="1" lang="en-US" altLang="ko-KR" sz="40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  <a:endParaRPr kumimoji="1" lang="en-US" altLang="ko-KR" sz="4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7AA02D8-59F1-4403-8FB7-A380CF274C87}"/>
              </a:ext>
            </a:extLst>
          </p:cNvPr>
          <p:cNvSpPr txBox="1"/>
          <p:nvPr/>
        </p:nvSpPr>
        <p:spPr>
          <a:xfrm rot="21431185">
            <a:off x="5631747" y="3059145"/>
            <a:ext cx="5400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3200" dirty="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&lt;</a:t>
            </a:r>
            <a:r>
              <a:rPr lang="ko-KR" altLang="en-US" sz="320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읽을 말씀</a:t>
            </a:r>
            <a:r>
              <a:rPr lang="en-US" altLang="ko-KR" sz="3200" dirty="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&gt;</a:t>
            </a:r>
          </a:p>
          <a:p>
            <a:pPr algn="ctr">
              <a:defRPr/>
            </a:pPr>
            <a:r>
              <a:rPr lang="ko-KR" altLang="en-US" sz="3600" dirty="0">
                <a:solidFill>
                  <a:prstClr val="black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창세기 </a:t>
            </a:r>
            <a:r>
              <a:rPr lang="en-US" altLang="ko-KR" sz="3600" dirty="0">
                <a:solidFill>
                  <a:prstClr val="black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r>
              <a:rPr lang="ko-KR" altLang="en-US" sz="3600">
                <a:solidFill>
                  <a:prstClr val="black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장 </a:t>
            </a:r>
            <a:r>
              <a:rPr lang="en-US" altLang="ko-KR" sz="3600" dirty="0">
                <a:solidFill>
                  <a:prstClr val="black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1-5</a:t>
            </a:r>
            <a:r>
              <a:rPr lang="ko-KR" altLang="en-US" sz="3600">
                <a:solidFill>
                  <a:prstClr val="black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절</a:t>
            </a:r>
            <a:endParaRPr lang="ko-KR" altLang="en-US" sz="3600" dirty="0">
              <a:solidFill>
                <a:prstClr val="black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809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3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104" y="438690"/>
            <a:ext cx="9487999" cy="5805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모서리가 둥근 직사각형 3">
            <a:extLst>
              <a:ext uri="{FF2B5EF4-FFF2-40B4-BE49-F238E27FC236}">
                <a16:creationId xmlns="" xmlns:a16="http://schemas.microsoft.com/office/drawing/2014/main" id="{1480FE4D-5C1F-4B63-AFE4-C5256EC141FC}"/>
              </a:ext>
            </a:extLst>
          </p:cNvPr>
          <p:cNvSpPr/>
          <p:nvPr/>
        </p:nvSpPr>
        <p:spPr>
          <a:xfrm>
            <a:off x="263352" y="1916832"/>
            <a:ext cx="5256584" cy="117846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3600" dirty="0" err="1" smtClean="0"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사그라다</a:t>
            </a:r>
            <a:r>
              <a:rPr kumimoji="1" lang="ko-KR" altLang="en-US" sz="3600" dirty="0" smtClean="0"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kumimoji="1" lang="ko-KR" altLang="en-US" sz="3600" dirty="0" err="1" smtClean="0"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파밀리에</a:t>
            </a:r>
            <a:r>
              <a:rPr kumimoji="1" lang="ko-KR" altLang="en-US" sz="3600" dirty="0" smtClean="0"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kumimoji="1" lang="ko-KR" altLang="en-US" sz="3600" dirty="0"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성당</a:t>
            </a:r>
          </a:p>
        </p:txBody>
      </p:sp>
    </p:spTree>
    <p:extLst>
      <p:ext uri="{BB962C8B-B14F-4D97-AF65-F5344CB8AC3E}">
        <p14:creationId xmlns:p14="http://schemas.microsoft.com/office/powerpoint/2010/main" val="3279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3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244842"/>
            <a:ext cx="6149504" cy="608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40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3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800">
              <a:solidFill>
                <a:prstClr val="black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A06C1A-C791-4C2E-92CD-27A59EA815ED}"/>
              </a:ext>
            </a:extLst>
          </p:cNvPr>
          <p:cNvSpPr txBox="1"/>
          <p:nvPr/>
        </p:nvSpPr>
        <p:spPr>
          <a:xfrm>
            <a:off x="1960897" y="2132856"/>
            <a:ext cx="82702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72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하나님이 말씀으로</a:t>
            </a:r>
            <a:endParaRPr lang="en-US" altLang="ko-KR" sz="7200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defRPr/>
            </a:pPr>
            <a:r>
              <a:rPr lang="ko-KR" altLang="en-US" sz="72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세상을 창조하셨어요</a:t>
            </a:r>
            <a:r>
              <a:rPr lang="en-US" altLang="ko-KR" sz="72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  <a:endParaRPr lang="ko-KR" altLang="en-US" sz="7200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62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3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-86369"/>
            <a:ext cx="12192000" cy="69573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4911E5-2BFD-494E-930F-90CD1FD50209}"/>
              </a:ext>
            </a:extLst>
          </p:cNvPr>
          <p:cNvSpPr txBox="1"/>
          <p:nvPr/>
        </p:nvSpPr>
        <p:spPr>
          <a:xfrm>
            <a:off x="3640840" y="2564904"/>
            <a:ext cx="49103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b="1" dirty="0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빛이 있으라</a:t>
            </a:r>
            <a:r>
              <a:rPr lang="en-US" altLang="ko-KR" sz="7200" b="1" dirty="0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  <a:endParaRPr lang="ko-KR" altLang="en-US" sz="7200" b="1" dirty="0">
              <a:solidFill>
                <a:schemeClr val="bg1"/>
              </a:solidFill>
              <a:effectLst>
                <a:glow rad="114300">
                  <a:schemeClr val="bg1">
                    <a:alpha val="7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" y="-86369"/>
            <a:ext cx="12184524" cy="694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3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-86369"/>
            <a:ext cx="12192000" cy="69573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" y="-86369"/>
            <a:ext cx="12184524" cy="69443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4911E5-2BFD-494E-930F-90CD1FD50209}"/>
              </a:ext>
            </a:extLst>
          </p:cNvPr>
          <p:cNvSpPr txBox="1"/>
          <p:nvPr/>
        </p:nvSpPr>
        <p:spPr>
          <a:xfrm>
            <a:off x="6384032" y="548680"/>
            <a:ext cx="48269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6000" b="1" dirty="0" smtClean="0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물 가운데 </a:t>
            </a:r>
            <a:endParaRPr lang="en-US" altLang="ko-KR" sz="6000" b="1" dirty="0" smtClean="0">
              <a:solidFill>
                <a:schemeClr val="bg1"/>
              </a:solidFill>
              <a:effectLst>
                <a:glow rad="114300">
                  <a:schemeClr val="bg1">
                    <a:alpha val="7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r"/>
            <a:r>
              <a:rPr lang="ko-KR" altLang="en-US" sz="6000" b="1" dirty="0" smtClean="0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하늘아 생겨라</a:t>
            </a:r>
            <a:r>
              <a:rPr lang="en-US" altLang="ko-KR" sz="6000" b="1" dirty="0" smtClean="0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  <a:endParaRPr lang="ko-KR" altLang="en-US" sz="6000" b="1" dirty="0">
              <a:solidFill>
                <a:schemeClr val="bg1"/>
              </a:solidFill>
              <a:effectLst>
                <a:glow rad="114300">
                  <a:schemeClr val="bg1">
                    <a:alpha val="7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1"/>
          <a:stretch/>
        </p:blipFill>
        <p:spPr>
          <a:xfrm>
            <a:off x="7476" y="-73099"/>
            <a:ext cx="12216680" cy="697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3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1"/>
          <a:stretch/>
        </p:blipFill>
        <p:spPr>
          <a:xfrm>
            <a:off x="1166" y="0"/>
            <a:ext cx="12216680" cy="69704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4911E5-2BFD-494E-930F-90CD1FD50209}"/>
              </a:ext>
            </a:extLst>
          </p:cNvPr>
          <p:cNvSpPr txBox="1"/>
          <p:nvPr/>
        </p:nvSpPr>
        <p:spPr>
          <a:xfrm>
            <a:off x="1425371" y="4149080"/>
            <a:ext cx="93682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6000" b="1" dirty="0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“모든 물은 한 곳으로 모여라</a:t>
            </a:r>
            <a:r>
              <a:rPr lang="en-US" altLang="ko-KR" sz="6000" b="1" dirty="0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 </a:t>
            </a:r>
            <a:endParaRPr lang="en-US" altLang="ko-KR" sz="6000" b="1" dirty="0" smtClean="0">
              <a:solidFill>
                <a:schemeClr val="bg1"/>
              </a:solidFill>
              <a:effectLst>
                <a:glow rad="114300">
                  <a:schemeClr val="bg1">
                    <a:alpha val="7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r"/>
            <a:r>
              <a:rPr lang="ko-KR" altLang="en-US" sz="6000" b="1" dirty="0" smtClean="0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그리고 </a:t>
            </a:r>
            <a:r>
              <a:rPr lang="ko-KR" altLang="en-US" sz="6000" b="1" dirty="0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땅아</a:t>
            </a:r>
            <a:r>
              <a:rPr lang="en-US" altLang="ko-KR" sz="6000" b="1" dirty="0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 </a:t>
            </a:r>
            <a:r>
              <a:rPr lang="ko-KR" altLang="en-US" sz="6000" b="1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드러나라</a:t>
            </a:r>
            <a:r>
              <a:rPr lang="en-US" altLang="ko-KR" sz="6000" b="1" dirty="0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!”</a:t>
            </a:r>
            <a:endParaRPr lang="ko-KR" altLang="en-US" sz="6000" b="1" dirty="0">
              <a:solidFill>
                <a:schemeClr val="bg1"/>
              </a:solidFill>
              <a:effectLst>
                <a:glow rad="114300">
                  <a:schemeClr val="bg1">
                    <a:alpha val="7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0" y="-27756"/>
            <a:ext cx="12192000" cy="697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4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70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4911E5-2BFD-494E-930F-90CD1FD50209}"/>
              </a:ext>
            </a:extLst>
          </p:cNvPr>
          <p:cNvSpPr txBox="1"/>
          <p:nvPr/>
        </p:nvSpPr>
        <p:spPr>
          <a:xfrm>
            <a:off x="695400" y="4149080"/>
            <a:ext cx="104342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5400" b="1" dirty="0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하늘</a:t>
            </a:r>
            <a:r>
              <a:rPr lang="en-US" altLang="ko-KR" sz="5400" b="1" dirty="0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5400" b="1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우주</a:t>
            </a:r>
            <a:r>
              <a:rPr lang="en-US" altLang="ko-KR" sz="5400" b="1" dirty="0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r>
              <a:rPr lang="ko-KR" altLang="en-US" sz="5400" b="1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에 해와 달과 별들이 있어</a:t>
            </a:r>
            <a:r>
              <a:rPr lang="en-US" altLang="ko-KR" sz="5400" b="1" dirty="0" smtClean="0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</a:p>
          <a:p>
            <a:pPr algn="r"/>
            <a:r>
              <a:rPr lang="ko-KR" altLang="en-US" sz="5400" b="1" dirty="0" smtClean="0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빛을 </a:t>
            </a:r>
            <a:r>
              <a:rPr lang="ko-KR" altLang="en-US" sz="5400" b="1" dirty="0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내고 땅을 비추어라</a:t>
            </a:r>
            <a:r>
              <a:rPr lang="en-US" altLang="ko-KR" sz="5400" b="1" dirty="0">
                <a:solidFill>
                  <a:schemeClr val="bg1"/>
                </a:solidFill>
                <a:effectLst>
                  <a:glow rad="114300">
                    <a:schemeClr val="bg1"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  <a:endParaRPr lang="ko-KR" altLang="en-US" sz="5400" b="1" dirty="0">
              <a:solidFill>
                <a:schemeClr val="bg1"/>
              </a:solidFill>
              <a:effectLst>
                <a:glow rad="114300">
                  <a:schemeClr val="bg1">
                    <a:alpha val="79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DAFB1055-5262-4CFE-8D1C-BCF3D3CE3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53" y="-6153"/>
            <a:ext cx="12204915" cy="699779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ACBA2091-522E-4093-B147-7D62731544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" y="0"/>
            <a:ext cx="1220491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73</Words>
  <Application>Microsoft Office PowerPoint</Application>
  <PresentationFormat>와이드스크린</PresentationFormat>
  <Paragraphs>24</Paragraphs>
  <Slides>13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나눔스퀘어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Microsoft 계정</cp:lastModifiedBy>
  <cp:revision>53</cp:revision>
  <dcterms:created xsi:type="dcterms:W3CDTF">2018-06-12T03:37:24Z</dcterms:created>
  <dcterms:modified xsi:type="dcterms:W3CDTF">2022-03-02T06:25:22Z</dcterms:modified>
</cp:coreProperties>
</file>