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53" r:id="rId3"/>
    <p:sldId id="352" r:id="rId4"/>
    <p:sldId id="256" r:id="rId5"/>
    <p:sldId id="359" r:id="rId6"/>
    <p:sldId id="360" r:id="rId7"/>
    <p:sldId id="262" r:id="rId8"/>
    <p:sldId id="263" r:id="rId9"/>
    <p:sldId id="347" r:id="rId10"/>
    <p:sldId id="346" r:id="rId11"/>
    <p:sldId id="333" r:id="rId12"/>
    <p:sldId id="361" r:id="rId13"/>
    <p:sldId id="362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E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/>
    <p:restoredTop sz="84150" autoAdjust="0"/>
  </p:normalViewPr>
  <p:slideViewPr>
    <p:cSldViewPr>
      <p:cViewPr>
        <p:scale>
          <a:sx n="100" d="100"/>
          <a:sy n="100" d="100"/>
        </p:scale>
        <p:origin x="188" y="9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C4DCF-9F4F-47AD-AC3F-CC2A09B24A5A}" type="datetimeFigureOut">
              <a:rPr lang="ko-KR" altLang="en-US" smtClean="0"/>
              <a:t>2022-02-25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566-DB86-4DE2-A85D-4A8ED97DBD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498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en-US" dirty="0" smtClean="0"/>
          </a:p>
          <a:p>
            <a:endParaRPr kumimoji="1" lang="x-none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566-DB86-4DE2-A85D-4A8ED97DBD6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43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377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192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26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921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896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401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52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1533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1588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166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84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396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9511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3256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4107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2277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544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87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640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96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96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658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BD2-40BA-4D14-810B-E53CC2249382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E973C-ED85-45F3-A62D-39B34FFCE6D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09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AE06-BA37-4609-8DE0-FCA14AC94DCA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FD3B-6468-480D-986E-6BEE71F74A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49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흐린이(가) 표시된 사진&#10;&#10;자동 생성된 설명">
            <a:extLst>
              <a:ext uri="{FF2B5EF4-FFF2-40B4-BE49-F238E27FC236}">
                <a16:creationId xmlns:a16="http://schemas.microsoft.com/office/drawing/2014/main" xmlns="" id="{4828335F-C177-6745-A441-5F2F48A22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49"/>
            <a:ext cx="12192000" cy="5085184"/>
          </a:xfrm>
        </p:spPr>
      </p:pic>
      <p:pic>
        <p:nvPicPr>
          <p:cNvPr id="7" name="그림 6" descr="음식, 조각, 먹힌이(가) 표시된 사진&#10;&#10;자동 생성된 설명">
            <a:extLst>
              <a:ext uri="{FF2B5EF4-FFF2-40B4-BE49-F238E27FC236}">
                <a16:creationId xmlns:a16="http://schemas.microsoft.com/office/drawing/2014/main" xmlns="" id="{12FBDAD4-9E61-C744-B0A2-180DAA9D0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5"/>
          <a:stretch/>
        </p:blipFill>
        <p:spPr>
          <a:xfrm>
            <a:off x="0" y="1961456"/>
            <a:ext cx="10724312" cy="4896544"/>
          </a:xfrm>
          <a:prstGeom prst="rect">
            <a:avLst/>
          </a:prstGeom>
        </p:spPr>
      </p:pic>
      <p:pic>
        <p:nvPicPr>
          <p:cNvPr id="8" name="그림 7" descr="강장동물, 히드로충, 해파리이(가) 표시된 사진&#10;&#10;자동 생성된 설명">
            <a:extLst>
              <a:ext uri="{FF2B5EF4-FFF2-40B4-BE49-F238E27FC236}">
                <a16:creationId xmlns:a16="http://schemas.microsoft.com/office/drawing/2014/main" xmlns="" id="{F9046E95-7BF5-FF46-80A6-12FC1F78F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6"/>
          <a:stretch/>
        </p:blipFill>
        <p:spPr>
          <a:xfrm>
            <a:off x="5447929" y="3260678"/>
            <a:ext cx="6744071" cy="359732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88D44664-1C78-EF4F-B706-B8AC85198A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0"/>
          <a:stretch/>
        </p:blipFill>
        <p:spPr>
          <a:xfrm>
            <a:off x="-38808" y="1168651"/>
            <a:ext cx="5757224" cy="494648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95C56DE3-0AAC-8149-AAAF-2002C675B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7847" y="4456871"/>
            <a:ext cx="1233686" cy="2011985"/>
          </a:xfrm>
          <a:prstGeom prst="rect">
            <a:avLst/>
          </a:prstGeom>
        </p:spPr>
      </p:pic>
      <p:grpSp>
        <p:nvGrpSpPr>
          <p:cNvPr id="4" name="그룹 3"/>
          <p:cNvGrpSpPr/>
          <p:nvPr/>
        </p:nvGrpSpPr>
        <p:grpSpPr>
          <a:xfrm>
            <a:off x="12904349" y="476672"/>
            <a:ext cx="3098116" cy="1641545"/>
            <a:chOff x="5721848" y="615708"/>
            <a:chExt cx="3098116" cy="1641545"/>
          </a:xfrm>
        </p:grpSpPr>
        <p:pic>
          <p:nvPicPr>
            <p:cNvPr id="9" name="내용 개체 틀 4" descr="식물이(가) 표시된 사진&#10;&#10;자동 생성된 설명">
              <a:extLst>
                <a:ext uri="{FF2B5EF4-FFF2-40B4-BE49-F238E27FC236}">
                  <a16:creationId xmlns:a16="http://schemas.microsoft.com/office/drawing/2014/main" xmlns="" id="{9C0DBDE6-36B4-9945-9956-1B26A0C7C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674" b="36649"/>
            <a:stretch/>
          </p:blipFill>
          <p:spPr>
            <a:xfrm>
              <a:off x="5721848" y="984476"/>
              <a:ext cx="1980095" cy="1272777"/>
            </a:xfrm>
            <a:prstGeom prst="rect">
              <a:avLst/>
            </a:prstGeom>
          </p:spPr>
        </p:pic>
        <p:pic>
          <p:nvPicPr>
            <p:cNvPr id="15" name="내용 개체 틀 4" descr="식물이(가) 표시된 사진&#10;&#10;자동 생성된 설명">
              <a:extLst>
                <a:ext uri="{FF2B5EF4-FFF2-40B4-BE49-F238E27FC236}">
                  <a16:creationId xmlns:a16="http://schemas.microsoft.com/office/drawing/2014/main" xmlns="" id="{9C0DBDE6-36B4-9945-9956-1B26A0C7C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27" t="57989"/>
            <a:stretch/>
          </p:blipFill>
          <p:spPr>
            <a:xfrm flipH="1">
              <a:off x="7563242" y="615708"/>
              <a:ext cx="1256722" cy="844035"/>
            </a:xfrm>
            <a:prstGeom prst="rect">
              <a:avLst/>
            </a:prstGeom>
          </p:spPr>
        </p:pic>
      </p:grpSp>
      <p:pic>
        <p:nvPicPr>
          <p:cNvPr id="16" name="그림 15" descr="검은색, 액세서리, 닫기이(가) 표시된 사진&#10;&#10;자동 생성된 설명">
            <a:extLst>
              <a:ext uri="{FF2B5EF4-FFF2-40B4-BE49-F238E27FC236}">
                <a16:creationId xmlns:a16="http://schemas.microsoft.com/office/drawing/2014/main" xmlns="" id="{4D7455A6-B167-8C42-ADB1-E8649B9D90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668" y="1975047"/>
            <a:ext cx="3118171" cy="3096517"/>
          </a:xfrm>
          <a:prstGeom prst="rect">
            <a:avLst/>
          </a:prstGeom>
        </p:spPr>
      </p:pic>
      <p:pic>
        <p:nvPicPr>
          <p:cNvPr id="17" name="그림 16" descr="무척추동물, 어두운이(가) 표시된 사진&#10;&#10;자동 생성된 설명">
            <a:extLst>
              <a:ext uri="{FF2B5EF4-FFF2-40B4-BE49-F238E27FC236}">
                <a16:creationId xmlns:a16="http://schemas.microsoft.com/office/drawing/2014/main" xmlns="" id="{A919DEEE-6144-B24D-AA6D-E3AC50B7B3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54" y="4393462"/>
            <a:ext cx="1825973" cy="1511666"/>
          </a:xfrm>
          <a:prstGeom prst="rect">
            <a:avLst/>
          </a:prstGeom>
        </p:spPr>
      </p:pic>
      <p:pic>
        <p:nvPicPr>
          <p:cNvPr id="18" name="그림 17" descr="불가사리, 극피동물, 마스크, 카람볼라이(가) 표시된 사진&#10;&#10;자동 생성된 설명">
            <a:extLst>
              <a:ext uri="{FF2B5EF4-FFF2-40B4-BE49-F238E27FC236}">
                <a16:creationId xmlns:a16="http://schemas.microsoft.com/office/drawing/2014/main" xmlns="" id="{4F5BC2FB-8765-4E49-BDF2-845BE565AF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985" y="4928109"/>
            <a:ext cx="857334" cy="998749"/>
          </a:xfrm>
          <a:prstGeom prst="rect">
            <a:avLst/>
          </a:prstGeom>
        </p:spPr>
      </p:pic>
      <p:pic>
        <p:nvPicPr>
          <p:cNvPr id="19" name="그림 18" descr="운송, 바퀴, 닫기이(가) 표시된 사진&#10;&#10;자동 생성된 설명">
            <a:extLst>
              <a:ext uri="{FF2B5EF4-FFF2-40B4-BE49-F238E27FC236}">
                <a16:creationId xmlns:a16="http://schemas.microsoft.com/office/drawing/2014/main" xmlns="" id="{4EC0C482-55D9-084F-8898-A4375DA773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6943" y="6115138"/>
            <a:ext cx="1037051" cy="69498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655E56DD-096D-064A-920F-0073ED20DC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7185698"/>
            <a:ext cx="1281130" cy="817182"/>
          </a:xfrm>
          <a:prstGeom prst="rect">
            <a:avLst/>
          </a:prstGeom>
        </p:spPr>
      </p:pic>
      <p:pic>
        <p:nvPicPr>
          <p:cNvPr id="21" name="그림 20" descr="포유류, 기린이(가) 표시된 사진&#10;&#10;자동 생성된 설명">
            <a:extLst>
              <a:ext uri="{FF2B5EF4-FFF2-40B4-BE49-F238E27FC236}">
                <a16:creationId xmlns:a16="http://schemas.microsoft.com/office/drawing/2014/main" xmlns="" id="{F08D2268-8604-0043-81D7-757E1D8E69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27" y="1676076"/>
            <a:ext cx="2233372" cy="324668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CF80F4E7-DBC1-E44D-8B6D-FE1091422E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96" y="2748042"/>
            <a:ext cx="2382118" cy="143032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0501E419-3C87-4540-93EC-4DAF6F40A75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70" y="3906692"/>
            <a:ext cx="1264439" cy="139086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99F885CD-19BA-714A-B412-85F749C9B1F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44" y="3459313"/>
            <a:ext cx="1065146" cy="1224577"/>
          </a:xfrm>
          <a:prstGeom prst="rect">
            <a:avLst/>
          </a:prstGeom>
        </p:spPr>
      </p:pic>
      <p:pic>
        <p:nvPicPr>
          <p:cNvPr id="25" name="그림 24" descr="인형이(가) 표시된 사진&#10;&#10;자동 생성된 설명">
            <a:extLst>
              <a:ext uri="{FF2B5EF4-FFF2-40B4-BE49-F238E27FC236}">
                <a16:creationId xmlns:a16="http://schemas.microsoft.com/office/drawing/2014/main" xmlns="" id="{B8F462A9-5F0F-A549-95B1-FD4DC08449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60" y="4654433"/>
            <a:ext cx="1631303" cy="161091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xmlns="" id="{7CBA2FBD-E03A-4744-83A4-6684228872A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" y="5672352"/>
            <a:ext cx="5900085" cy="121303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xmlns="" id="{1742EE74-B937-8C44-938D-385842EE98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75" y="5497873"/>
            <a:ext cx="672823" cy="941953"/>
          </a:xfrm>
          <a:prstGeom prst="rect">
            <a:avLst/>
          </a:prstGeom>
        </p:spPr>
      </p:pic>
      <p:pic>
        <p:nvPicPr>
          <p:cNvPr id="28" name="그림 27" descr="실내, 검은색, 채워진이(가) 표시된 사진&#10;&#10;자동 생성된 설명">
            <a:extLst>
              <a:ext uri="{FF2B5EF4-FFF2-40B4-BE49-F238E27FC236}">
                <a16:creationId xmlns:a16="http://schemas.microsoft.com/office/drawing/2014/main" xmlns="" id="{E6CADED8-74F7-0A4B-B4F7-2FA4AAF12D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0" y="5935235"/>
            <a:ext cx="733646" cy="68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539 0.0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21172 0.075 C -0.2556 0.09189 -0.32188 0.10185 -0.39128 0.10185 C -0.47006 0.10185 -0.53321 0.09189 -0.57709 0.075 L -0.78881 3.33333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40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-0.19244 -0.243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22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1 0.0125 L -0.03711 0.00069 C -0.04076 -0.00486 -0.04115 -0.0257 -0.03568 -0.03658 L -0.02448 -0.06158 " pathEditMode="relative" rAng="13140000" ptsTypes="A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370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01341 0.04005 C -0.01641 0.04908 -0.02097 0.05394 -0.02539 0.05394 C -0.03086 0.05394 -0.0349 0.04908 -0.03789 0.04005 L -0.05235 -1.11111E-6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07999-A4D2-471C-A6DE-093F61C54BE7}"/>
              </a:ext>
            </a:extLst>
          </p:cNvPr>
          <p:cNvSpPr txBox="1"/>
          <p:nvPr/>
        </p:nvSpPr>
        <p:spPr>
          <a:xfrm>
            <a:off x="3215680" y="2636912"/>
            <a:ext cx="6173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ko-KR" altLang="en-US" sz="60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하나님이 이 </a:t>
            </a:r>
            <a:r>
              <a:rPr lang="ko-KR" altLang="en-US" sz="6000" dirty="0" smtClean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세상을</a:t>
            </a:r>
            <a:endParaRPr lang="en-US" altLang="ko-KR" sz="6000" dirty="0" smtClean="0">
              <a:solidFill>
                <a:prstClr val="black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>
              <a:defRPr/>
            </a:pPr>
            <a:r>
              <a:rPr lang="ko-KR" altLang="en-US" sz="6000" dirty="0" smtClean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만드셨어요</a:t>
            </a:r>
            <a:r>
              <a:rPr lang="en-US" altLang="ko-KR" sz="60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15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79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FD13E647-7913-3F4A-8DAE-D99D10B7D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" y="0"/>
            <a:ext cx="12192000" cy="6858000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1F25BFFC-029D-A34B-A580-9EB4528D1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" y="0"/>
            <a:ext cx="12192000" cy="6858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xmlns="" id="{4BA9A15C-A808-2F48-88DA-DFF71494AED1}"/>
              </a:ext>
            </a:extLst>
          </p:cNvPr>
          <p:cNvGrpSpPr/>
          <p:nvPr/>
        </p:nvGrpSpPr>
        <p:grpSpPr>
          <a:xfrm>
            <a:off x="2334190" y="836712"/>
            <a:ext cx="7128792" cy="4322700"/>
            <a:chOff x="652000" y="906500"/>
            <a:chExt cx="8062603" cy="5188244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xmlns="" id="{3A2E5FB7-C816-A746-A4CE-39CB1757A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00" y="906500"/>
              <a:ext cx="8062603" cy="51882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AF131D9-BB59-C541-907F-7297AB80E06C}"/>
                </a:ext>
              </a:extLst>
            </p:cNvPr>
            <p:cNvSpPr txBox="1"/>
            <p:nvPr/>
          </p:nvSpPr>
          <p:spPr>
            <a:xfrm>
              <a:off x="1811839" y="1909810"/>
              <a:ext cx="5945152" cy="158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4000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</a:t>
              </a:r>
              <a:r>
                <a:rPr kumimoji="1" lang="ko-KR" altLang="en-US" sz="4000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과</a:t>
              </a:r>
              <a:r>
                <a:rPr kumimoji="1" lang="en-US" altLang="ko-KR" sz="4000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 </a:t>
              </a:r>
              <a:r>
                <a:rPr kumimoji="1" lang="ko-KR" altLang="en-US" sz="4000" b="1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이 세상은 어떻게</a:t>
              </a:r>
              <a:r>
                <a:rPr kumimoji="1" lang="en-US" altLang="ko-KR" sz="4000" b="1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</a:t>
              </a:r>
              <a:r>
                <a:rPr kumimoji="1" lang="ko-KR" altLang="en-US" sz="4000" b="1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생겨났을까</a:t>
              </a:r>
              <a:r>
                <a:rPr kumimoji="1" lang="en-US" altLang="ko-KR" sz="4000" b="1" dirty="0">
                  <a:solidFill>
                    <a:prstClr val="white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  <a:endParaRPr lang="x-none" altLang="en-US" sz="4000" dirty="0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xmlns="" id="{D792C503-C964-3D4C-9284-AF47DFC44DF9}"/>
              </a:ext>
            </a:extLst>
          </p:cNvPr>
          <p:cNvGrpSpPr/>
          <p:nvPr/>
        </p:nvGrpSpPr>
        <p:grpSpPr>
          <a:xfrm>
            <a:off x="2334190" y="834731"/>
            <a:ext cx="7128792" cy="4322700"/>
            <a:chOff x="5466209" y="-8474145"/>
            <a:chExt cx="8062603" cy="518824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3758F4FC-633E-1B45-802B-33DF246D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209" y="-8474145"/>
              <a:ext cx="8062603" cy="51882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C8330B1-5847-F04A-B415-409C3B717AEF}"/>
                </a:ext>
              </a:extLst>
            </p:cNvPr>
            <p:cNvSpPr txBox="1"/>
            <p:nvPr/>
          </p:nvSpPr>
          <p:spPr>
            <a:xfrm>
              <a:off x="7121934" y="-7501976"/>
              <a:ext cx="4219174" cy="1736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읽을 말씀</a:t>
              </a:r>
              <a:endPara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pPr algn="ctr"/>
              <a:r>
                <a:rPr lang="ko-KR" altLang="en-US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창세기 </a:t>
              </a:r>
              <a:r>
                <a:rPr lang="en-US" altLang="ko-KR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</a:t>
              </a:r>
              <a:r>
                <a:rPr lang="ko-KR" altLang="en-US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장 </a:t>
              </a:r>
              <a:r>
                <a:rPr lang="en-US" altLang="ko-KR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1</a:t>
              </a:r>
              <a:r>
                <a:rPr lang="ko-KR" altLang="en-US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절</a:t>
              </a:r>
              <a:endParaRPr lang="en-US" altLang="ko-K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3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오른쪽 화살표 5"/>
          <p:cNvSpPr/>
          <p:nvPr/>
        </p:nvSpPr>
        <p:spPr>
          <a:xfrm>
            <a:off x="5482590" y="1909373"/>
            <a:ext cx="872248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2836496" y="3861048"/>
            <a:ext cx="11673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13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C510F939-4A5F-476D-BF9F-EC564BCE1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9" t="9288" r="52546" b="41600"/>
          <a:stretch/>
        </p:blipFill>
        <p:spPr>
          <a:xfrm>
            <a:off x="2135125" y="570230"/>
            <a:ext cx="2519435" cy="267828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613DFF13-8D87-4AA7-860A-E41A52F83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33" b="55026" l="58229" r="91250">
                        <a14:foregroundMark x1="74688" y1="14433" x2="72708" y2="33892"/>
                        <a14:foregroundMark x1="72708" y1="33892" x2="75417" y2="51418"/>
                        <a14:foregroundMark x1="65521" y1="18170" x2="72500" y2="17139"/>
                        <a14:foregroundMark x1="72500" y1="17139" x2="86146" y2="17139"/>
                        <a14:foregroundMark x1="85833" y1="20876" x2="91458" y2="29381"/>
                        <a14:foregroundMark x1="90521" y1="29768" x2="89792" y2="46005"/>
                        <a14:foregroundMark x1="87292" y1="51289" x2="71771" y2="54253"/>
                        <a14:foregroundMark x1="66771" y1="20361" x2="64583" y2="34021"/>
                        <a14:foregroundMark x1="86563" y1="25000" x2="85313" y2="32861"/>
                        <a14:foregroundMark x1="78958" y1="43041" x2="85729" y2="42912"/>
                        <a14:foregroundMark x1="85729" y1="42912" x2="86146" y2="42912"/>
                        <a14:foregroundMark x1="69167" y1="20876" x2="69479" y2="42655"/>
                        <a14:foregroundMark x1="66458" y1="23067" x2="76146" y2="23067"/>
                        <a14:foregroundMark x1="81771" y1="38660" x2="81667" y2="48711"/>
                        <a14:foregroundMark x1="64063" y1="23840" x2="61250" y2="29768"/>
                        <a14:foregroundMark x1="60729" y1="25000" x2="58333" y2="29639"/>
                        <a14:foregroundMark x1="58333" y1="48196" x2="58854" y2="53608"/>
                        <a14:foregroundMark x1="61458" y1="52706" x2="69896" y2="52706"/>
                        <a14:foregroundMark x1="58958" y1="55026" x2="62187" y2="55026"/>
                      </a14:backgroundRemoval>
                    </a14:imgEffect>
                  </a14:imgLayer>
                </a14:imgProps>
              </a:ext>
            </a:extLst>
          </a:blip>
          <a:srcRect l="55093" t="11151" r="6714" b="41600"/>
          <a:stretch/>
        </p:blipFill>
        <p:spPr>
          <a:xfrm>
            <a:off x="7032104" y="653255"/>
            <a:ext cx="2595263" cy="259526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0155B96B-2D52-4959-9A58-8ACEA8B7AF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92" t="17451" r="9260" b="20600"/>
          <a:stretch/>
        </p:blipFill>
        <p:spPr>
          <a:xfrm>
            <a:off x="6268818" y="3429000"/>
            <a:ext cx="3856082" cy="2808750"/>
          </a:xfrm>
          <a:prstGeom prst="rect">
            <a:avLst/>
          </a:prstGeom>
        </p:spPr>
      </p:pic>
      <p:sp>
        <p:nvSpPr>
          <p:cNvPr id="8" name="오른쪽 화살표 7"/>
          <p:cNvSpPr/>
          <p:nvPr/>
        </p:nvSpPr>
        <p:spPr>
          <a:xfrm rot="10800000">
            <a:off x="4837994" y="4617351"/>
            <a:ext cx="872248" cy="43204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원형 화살표 9"/>
          <p:cNvSpPr/>
          <p:nvPr/>
        </p:nvSpPr>
        <p:spPr>
          <a:xfrm rot="5569523">
            <a:off x="9411692" y="2840013"/>
            <a:ext cx="1785884" cy="1800200"/>
          </a:xfrm>
          <a:prstGeom prst="circular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8CA37108-A2E7-40E2-BB1E-2E022C763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305" b="86003" l="6895" r="89737">
                        <a14:foregroundMark x1="6947" y1="23242" x2="13895" y2="18229"/>
                        <a14:foregroundMark x1="69316" y1="13021" x2="77632" y2="13086"/>
                        <a14:foregroundMark x1="84316" y1="19466" x2="87158" y2="25651"/>
                        <a14:foregroundMark x1="51000" y1="18620" x2="52579" y2="18034"/>
                        <a14:foregroundMark x1="7053" y1="28255" x2="8895" y2="34701"/>
                        <a14:foregroundMark x1="89789" y1="30534" x2="85947" y2="50977"/>
                        <a14:foregroundMark x1="85947" y1="50977" x2="86316" y2="60807"/>
                        <a14:foregroundMark x1="69158" y1="79818" x2="69316" y2="74219"/>
                        <a14:foregroundMark x1="46579" y1="85286" x2="48211" y2="86003"/>
                        <a14:foregroundMark x1="32316" y1="76237" x2="52053" y2="81380"/>
                        <a14:foregroundMark x1="26211" y1="12305" x2="40895" y2="16471"/>
                        <a14:foregroundMark x1="11684" y1="45573" x2="15316" y2="44857"/>
                        <a14:foregroundMark x1="62684" y1="77148" x2="74158" y2="73372"/>
                        <a14:foregroundMark x1="74158" y1="73372" x2="74158" y2="73372"/>
                        <a14:foregroundMark x1="77737" y1="78841" x2="73947" y2="74805"/>
                        <a14:foregroundMark x1="73947" y1="74805" x2="73789" y2="74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1" t="9655" r="8653" b="11644"/>
          <a:stretch/>
        </p:blipFill>
        <p:spPr>
          <a:xfrm>
            <a:off x="1775520" y="404664"/>
            <a:ext cx="8280920" cy="54726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67608" y="1412776"/>
            <a:ext cx="6786610" cy="3231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ko-KR" altLang="en-US" sz="48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“태초에 </a:t>
            </a:r>
            <a:r>
              <a:rPr lang="ko-KR" altLang="en-US" sz="4800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하나님</a:t>
            </a:r>
            <a:r>
              <a:rPr lang="ko-KR" altLang="en-US" sz="48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 </a:t>
            </a:r>
            <a:endParaRPr lang="en-US" altLang="ko-KR" sz="4800" dirty="0">
              <a:solidFill>
                <a:prstClr val="black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ko-KR" altLang="en-US" sz="48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천지를 </a:t>
            </a:r>
            <a:r>
              <a:rPr lang="ko-KR" altLang="en-US" sz="4800" dirty="0" err="1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창조</a:t>
            </a:r>
            <a:r>
              <a:rPr lang="ko-KR" altLang="en-US" sz="4800" dirty="0" err="1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하시니라</a:t>
            </a:r>
            <a:r>
              <a:rPr lang="ko-KR" altLang="en-US" sz="48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” </a:t>
            </a:r>
            <a:endParaRPr lang="en-US" altLang="ko-KR" sz="4800" dirty="0">
              <a:solidFill>
                <a:prstClr val="black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altLang="ko-KR" sz="40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(</a:t>
            </a:r>
            <a:r>
              <a:rPr lang="ko-KR" altLang="en-US" sz="40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창 </a:t>
            </a:r>
            <a:r>
              <a:rPr lang="en-US" altLang="ko-KR" sz="4000" dirty="0">
                <a:solidFill>
                  <a:prstClr val="black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1:1)</a:t>
            </a:r>
            <a:endParaRPr lang="ko-KR" altLang="en-US" sz="3600" dirty="0">
              <a:solidFill>
                <a:prstClr val="black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050A49-26AA-4F34-8FC6-16D98A41F88F}"/>
              </a:ext>
            </a:extLst>
          </p:cNvPr>
          <p:cNvSpPr txBox="1"/>
          <p:nvPr/>
        </p:nvSpPr>
        <p:spPr>
          <a:xfrm>
            <a:off x="3405052" y="1846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7460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07999-A4D2-471C-A6DE-093F61C54BE7}"/>
              </a:ext>
            </a:extLst>
          </p:cNvPr>
          <p:cNvSpPr txBox="1"/>
          <p:nvPr/>
        </p:nvSpPr>
        <p:spPr>
          <a:xfrm>
            <a:off x="3215680" y="2636912"/>
            <a:ext cx="6173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하나님이 이 </a:t>
            </a:r>
            <a:r>
              <a:rPr lang="ko-KR" altLang="en-US" sz="6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세상을</a:t>
            </a:r>
            <a:endParaRPr lang="en-US" altLang="ko-KR" sz="6000" dirty="0" smtClean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dirty="0" smtClean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만드셨어요</a:t>
            </a:r>
            <a:r>
              <a:rPr lang="en-US" altLang="ko-KR" sz="60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76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C641A7C3-A992-4797-A6E6-1B42738FE182}"/>
              </a:ext>
            </a:extLst>
          </p:cNvPr>
          <p:cNvGrpSpPr/>
          <p:nvPr/>
        </p:nvGrpSpPr>
        <p:grpSpPr>
          <a:xfrm>
            <a:off x="767408" y="-94850"/>
            <a:ext cx="10848528" cy="6985501"/>
            <a:chOff x="404667" y="1220217"/>
            <a:chExt cx="8136396" cy="6985501"/>
          </a:xfrm>
        </p:grpSpPr>
        <p:pic>
          <p:nvPicPr>
            <p:cNvPr id="2049" name="_x16693672" descr="EMB000035e04fd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667" y="1220217"/>
              <a:ext cx="8136396" cy="6985501"/>
            </a:xfrm>
            <a:prstGeom prst="rect">
              <a:avLst/>
            </a:prstGeom>
            <a:noFill/>
          </p:spPr>
        </p:pic>
        <p:sp>
          <p:nvSpPr>
            <p:cNvPr id="2" name="타원 1">
              <a:extLst>
                <a:ext uri="{FF2B5EF4-FFF2-40B4-BE49-F238E27FC236}">
                  <a16:creationId xmlns:a16="http://schemas.microsoft.com/office/drawing/2014/main" xmlns="" id="{6DE58375-9BC8-47A4-B956-D8323B6F5F35}"/>
                </a:ext>
              </a:extLst>
            </p:cNvPr>
            <p:cNvSpPr/>
            <p:nvPr/>
          </p:nvSpPr>
          <p:spPr>
            <a:xfrm>
              <a:off x="7956884" y="1694547"/>
              <a:ext cx="432048" cy="457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파도이(가) 표시된 사진&#10;&#10;자동 생성된 설명">
            <a:extLst>
              <a:ext uri="{FF2B5EF4-FFF2-40B4-BE49-F238E27FC236}">
                <a16:creationId xmlns:a16="http://schemas.microsoft.com/office/drawing/2014/main" xmlns="" id="{C366C304-B675-1546-B0B5-B54816315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CCD3F811-5C1C-894A-A799-4680B2F6F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49"/>
          <a:stretch/>
        </p:blipFill>
        <p:spPr>
          <a:xfrm>
            <a:off x="20848" y="2705372"/>
            <a:ext cx="12192000" cy="4193704"/>
          </a:xfrm>
          <a:prstGeom prst="rect">
            <a:avLst/>
          </a:prstGeom>
        </p:spPr>
      </p:pic>
      <p:pic>
        <p:nvPicPr>
          <p:cNvPr id="5" name="그림 4" descr="실내이(가) 표시된 사진&#10;&#10;자동 생성된 설명">
            <a:extLst>
              <a:ext uri="{FF2B5EF4-FFF2-40B4-BE49-F238E27FC236}">
                <a16:creationId xmlns:a16="http://schemas.microsoft.com/office/drawing/2014/main" xmlns="" id="{5A023B78-FEA9-C849-A1A0-1FCA03D9EB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6" y="0"/>
            <a:ext cx="9060110" cy="6858000"/>
          </a:xfrm>
          <a:prstGeom prst="rect">
            <a:avLst/>
          </a:prstGeom>
        </p:spPr>
      </p:pic>
      <p:pic>
        <p:nvPicPr>
          <p:cNvPr id="6" name="그림 5" descr="꽃, 식물이(가) 표시된 사진&#10;&#10;자동 생성된 설명">
            <a:extLst>
              <a:ext uri="{FF2B5EF4-FFF2-40B4-BE49-F238E27FC236}">
                <a16:creationId xmlns:a16="http://schemas.microsoft.com/office/drawing/2014/main" xmlns="" id="{0C728C7A-0F46-3F4D-BB18-39EA799019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6" y="2966885"/>
            <a:ext cx="12227844" cy="39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C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파도이(가) 표시된 사진&#10;&#10;자동 생성된 설명">
            <a:extLst>
              <a:ext uri="{FF2B5EF4-FFF2-40B4-BE49-F238E27FC236}">
                <a16:creationId xmlns:a16="http://schemas.microsoft.com/office/drawing/2014/main" xmlns="" id="{DAD2B297-B05D-BD4F-B429-409737A57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0"/>
          <a:stretch/>
        </p:blipFill>
        <p:spPr>
          <a:xfrm>
            <a:off x="0" y="-48097"/>
            <a:ext cx="12192000" cy="6906097"/>
          </a:xfrm>
          <a:prstGeom prst="rect">
            <a:avLst/>
          </a:prstGeom>
        </p:spPr>
      </p:pic>
      <p:pic>
        <p:nvPicPr>
          <p:cNvPr id="5" name="그림 4" descr="옅은이(가) 표시된 사진&#10;&#10;자동 생성된 설명">
            <a:extLst>
              <a:ext uri="{FF2B5EF4-FFF2-40B4-BE49-F238E27FC236}">
                <a16:creationId xmlns:a16="http://schemas.microsoft.com/office/drawing/2014/main" xmlns="" id="{AAEE961A-C526-6847-9129-FB45ADC572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4903" r="72471" b="60611"/>
          <a:stretch/>
        </p:blipFill>
        <p:spPr>
          <a:xfrm>
            <a:off x="1271464" y="260648"/>
            <a:ext cx="25202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36</Words>
  <Application>Microsoft Office PowerPoint</Application>
  <PresentationFormat>와이드스크린</PresentationFormat>
  <Paragraphs>12</Paragraphs>
  <Slides>12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나눔스퀘어라운드 ExtraBold</vt:lpstr>
      <vt:lpstr>맑은 고딕</vt:lpstr>
      <vt:lpstr>Arial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Microsoft 계정</cp:lastModifiedBy>
  <cp:revision>57</cp:revision>
  <dcterms:created xsi:type="dcterms:W3CDTF">2018-06-12T02:30:40Z</dcterms:created>
  <dcterms:modified xsi:type="dcterms:W3CDTF">2022-02-25T08:41:43Z</dcterms:modified>
</cp:coreProperties>
</file>