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7" r:id="rId2"/>
    <p:sldId id="287" r:id="rId3"/>
    <p:sldId id="273" r:id="rId4"/>
    <p:sldId id="264" r:id="rId5"/>
    <p:sldId id="276" r:id="rId6"/>
    <p:sldId id="282" r:id="rId7"/>
    <p:sldId id="277" r:id="rId8"/>
    <p:sldId id="283" r:id="rId9"/>
    <p:sldId id="285" r:id="rId10"/>
    <p:sldId id="269" r:id="rId11"/>
    <p:sldId id="29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35"/>
    <a:srgbClr val="0096FF"/>
    <a:srgbClr val="0432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35" autoAdjust="0"/>
    <p:restoredTop sz="89660" autoAdjust="0"/>
  </p:normalViewPr>
  <p:slideViewPr>
    <p:cSldViewPr snapToGrid="0">
      <p:cViewPr varScale="1">
        <p:scale>
          <a:sx n="147" d="100"/>
          <a:sy n="147" d="100"/>
        </p:scale>
        <p:origin x="33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04A68-EBE3-4FAB-ACD5-0643513C64D0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75D64-916A-43D1-A1C4-A8CA0A68A1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7208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x-none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5D64-916A-43D1-A1C4-A8CA0A68A1B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678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x-none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75D64-916A-43D1-A1C4-A8CA0A68A1B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32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x-none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5D64-916A-43D1-A1C4-A8CA0A68A1B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819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866-EDD8-4B6E-8D8B-B9C058A642AA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73F-E8B4-4D59-B41E-9608DB2860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217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866-EDD8-4B6E-8D8B-B9C058A642AA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73F-E8B4-4D59-B41E-9608DB2860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457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866-EDD8-4B6E-8D8B-B9C058A642AA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73F-E8B4-4D59-B41E-9608DB2860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666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866-EDD8-4B6E-8D8B-B9C058A642AA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73F-E8B4-4D59-B41E-9608DB2860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197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866-EDD8-4B6E-8D8B-B9C058A642AA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73F-E8B4-4D59-B41E-9608DB2860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8750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866-EDD8-4B6E-8D8B-B9C058A642AA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73F-E8B4-4D59-B41E-9608DB2860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401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866-EDD8-4B6E-8D8B-B9C058A642AA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73F-E8B4-4D59-B41E-9608DB2860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449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866-EDD8-4B6E-8D8B-B9C058A642AA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73F-E8B4-4D59-B41E-9608DB2860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878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866-EDD8-4B6E-8D8B-B9C058A642AA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73F-E8B4-4D59-B41E-9608DB2860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849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866-EDD8-4B6E-8D8B-B9C058A642AA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73F-E8B4-4D59-B41E-9608DB2860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428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7866-EDD8-4B6E-8D8B-B9C058A642AA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73F-E8B4-4D59-B41E-9608DB2860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635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47866-EDD8-4B6E-8D8B-B9C058A642AA}" type="datetimeFigureOut">
              <a:rPr lang="ko-KR" altLang="en-US" smtClean="0"/>
              <a:t>2022-10-18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D073F-E8B4-4D59-B41E-9608DB2860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612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microsoft.com/office/2007/relationships/hdphoto" Target="../media/hdphoto2.wdp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E11853DA-05C1-B032-F9E6-2619C256339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4EB38EE2-B891-94F9-FA09-F204D917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C4926D-1A89-8EEE-6A99-5931668F9662}"/>
                </a:ext>
              </a:extLst>
            </p:cNvPr>
            <p:cNvSpPr txBox="1"/>
            <p:nvPr/>
          </p:nvSpPr>
          <p:spPr>
            <a:xfrm>
              <a:off x="1478070" y="5386192"/>
              <a:ext cx="103339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b="1" dirty="0">
                  <a:solidFill>
                    <a:prstClr val="black"/>
                  </a:solidFill>
                  <a:latin typeface="NanumSquareOTF ExtraBold" panose="020B0600000101010101" pitchFamily="34" charset="-127"/>
                  <a:ea typeface="NanumSquareOTF ExtraBold" panose="020B0600000101010101" pitchFamily="34" charset="-127"/>
                </a:rPr>
                <a:t>하나님으로부터 세상이 시작되다 </a:t>
              </a:r>
              <a:endParaRPr lang="ko-KR" altLang="en-US" sz="5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04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ìíì  íì ìê° í´ëì´ ìê° ì§íì  íë¹ ìì¹¨ ìë²½ ìí° ë¶ìê¸° ê° ëì íê²½ í©í¼ ì ë ë°ì¬ ë ì¨ ìê° ì¤ëª¨ê·¸ íë½ ëê¸° íì ì§êµ¬ì ë¶ìê¸°">
            <a:extLst>
              <a:ext uri="{FF2B5EF4-FFF2-40B4-BE49-F238E27FC236}">
                <a16:creationId xmlns:a16="http://schemas.microsoft.com/office/drawing/2014/main" id="{65DAD1BE-4CB8-492B-A58E-32E1B1BE5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" b="33153"/>
          <a:stretch/>
        </p:blipFill>
        <p:spPr bwMode="auto">
          <a:xfrm>
            <a:off x="0" y="1282"/>
            <a:ext cx="12192000" cy="55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9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8B447D3-71EF-1441-B888-E6F84126BF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그림 2" descr="밤하늘이(가) 표시된 사진&#10;&#10;자동 생성된 설명">
            <a:extLst>
              <a:ext uri="{FF2B5EF4-FFF2-40B4-BE49-F238E27FC236}">
                <a16:creationId xmlns:a16="http://schemas.microsoft.com/office/drawing/2014/main" id="{EB10C044-AF3F-4F47-9C62-232B7AC6C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51" y="177670"/>
            <a:ext cx="5219699" cy="5219699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C0C4C26-04A6-4736-9E44-8CDE63E29C07}"/>
              </a:ext>
            </a:extLst>
          </p:cNvPr>
          <p:cNvSpPr/>
          <p:nvPr/>
        </p:nvSpPr>
        <p:spPr>
          <a:xfrm>
            <a:off x="385503" y="3276601"/>
            <a:ext cx="9533926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ko-KR" altLang="en-US" sz="6000" dirty="0">
                <a:latin typeface="NanumSquareOTF" panose="020B0600000101010101" pitchFamily="34" charset="-127"/>
                <a:ea typeface="NanumSquareOTF" panose="020B0600000101010101" pitchFamily="34" charset="-127"/>
                <a:cs typeface="+mj-cs"/>
              </a:rPr>
              <a:t>하나님은 </a:t>
            </a:r>
            <a:endParaRPr lang="en-US" altLang="ko-KR" sz="6000" dirty="0">
              <a:latin typeface="NanumSquareOTF" panose="020B0600000101010101" pitchFamily="34" charset="-127"/>
              <a:ea typeface="NanumSquareOTF" panose="020B0600000101010101" pitchFamily="34" charset="-127"/>
              <a:cs typeface="+mj-cs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ko-KR" altLang="en-US" sz="6000" b="1" dirty="0">
                <a:latin typeface="NanumSquareOTF" panose="020B0600000101010101" pitchFamily="34" charset="-127"/>
                <a:ea typeface="NanumSquareOTF ExtraBold" panose="020B0600000101010101" pitchFamily="34" charset="-127"/>
                <a:cs typeface="+mj-cs"/>
              </a:rPr>
              <a:t>세상의</a:t>
            </a:r>
            <a:r>
              <a:rPr lang="ko-KR" altLang="en-US" sz="6000" dirty="0">
                <a:latin typeface="NanumSquareOTF" panose="020B0600000101010101" pitchFamily="34" charset="-127"/>
                <a:ea typeface="NanumSquareOTF" panose="020B0600000101010101" pitchFamily="34" charset="-127"/>
                <a:cs typeface="+mj-cs"/>
              </a:rPr>
              <a:t> </a:t>
            </a:r>
            <a:r>
              <a:rPr lang="ko-KR" altLang="en-US" sz="6000" b="1" dirty="0">
                <a:latin typeface="NanumSquareOTF ExtraBold" panose="020B0600000101010101" pitchFamily="34" charset="-127"/>
                <a:ea typeface="NanumSquareOTF ExtraBold" panose="020B0600000101010101" pitchFamily="34" charset="-127"/>
                <a:cs typeface="+mj-cs"/>
              </a:rPr>
              <a:t>창조주</a:t>
            </a:r>
            <a:r>
              <a:rPr lang="ko-KR" altLang="en-US" sz="6000" dirty="0">
                <a:latin typeface="NanumSquareOTF" panose="020B0600000101010101" pitchFamily="34" charset="-127"/>
                <a:ea typeface="NanumSquareOTF" panose="020B0600000101010101" pitchFamily="34" charset="-127"/>
                <a:cs typeface="+mj-cs"/>
              </a:rPr>
              <a:t>이시다</a:t>
            </a:r>
          </a:p>
        </p:txBody>
      </p:sp>
      <p:sp>
        <p:nvSpPr>
          <p:cNvPr id="10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rgbClr val="960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0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97B49DB3-423E-7F4D-9D24-0147D41A3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134C1FE2-6DDF-4D26-A78E-D44D5FD32B10}"/>
              </a:ext>
            </a:extLst>
          </p:cNvPr>
          <p:cNvSpPr/>
          <p:nvPr/>
        </p:nvSpPr>
        <p:spPr>
          <a:xfrm>
            <a:off x="0" y="2572"/>
            <a:ext cx="696686" cy="6855428"/>
          </a:xfrm>
          <a:prstGeom prst="rect">
            <a:avLst/>
          </a:prstGeom>
          <a:solidFill>
            <a:srgbClr val="960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BE0FF503-CFB9-DB46-92EE-69D6994ECFA1}"/>
              </a:ext>
            </a:extLst>
          </p:cNvPr>
          <p:cNvSpPr/>
          <p:nvPr/>
        </p:nvSpPr>
        <p:spPr>
          <a:xfrm>
            <a:off x="5448300" y="423800"/>
            <a:ext cx="1295400" cy="1257300"/>
          </a:xfrm>
          <a:prstGeom prst="ellipse">
            <a:avLst/>
          </a:prstGeom>
          <a:solidFill>
            <a:srgbClr val="960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0158AD-C36B-724B-AFA9-8B61F28F1DA9}"/>
              </a:ext>
            </a:extLst>
          </p:cNvPr>
          <p:cNvSpPr txBox="1"/>
          <p:nvPr/>
        </p:nvSpPr>
        <p:spPr>
          <a:xfrm>
            <a:off x="0" y="640225"/>
            <a:ext cx="12192000" cy="5486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1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과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SquareOTF Bold" panose="020B0600000101010101" pitchFamily="34" charset="-127"/>
              <a:ea typeface="NanumSquareOTF Bold" panose="020B0600000101010101" pitchFamily="34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9D19">
                    <a:lumMod val="75000"/>
                  </a:srgbClr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 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F19D19">
                  <a:lumMod val="75000"/>
                </a:srgbClr>
              </a:solidFill>
              <a:effectLst/>
              <a:uLnTx/>
              <a:uFillTx/>
              <a:latin typeface="NanumSquareOTF Bold" panose="020B0600000101010101" pitchFamily="34" charset="-127"/>
              <a:ea typeface="NanumSquareOTF Bold" panose="020B0600000101010101" pitchFamily="34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NanumSquareOTF ExtraBold" panose="020B0600000101010101" pitchFamily="34" charset="-127"/>
                <a:ea typeface="NanumSquareOTF ExtraBold" panose="020B0600000101010101" pitchFamily="34" charset="-127"/>
              </a:rPr>
              <a:t>하나님으로부터 </a:t>
            </a:r>
            <a:endParaRPr lang="en-US" altLang="ko-KR" sz="6000" b="1" dirty="0">
              <a:solidFill>
                <a:prstClr val="black"/>
              </a:solidFill>
              <a:latin typeface="NanumSquareOTF ExtraBold" panose="020B0600000101010101" pitchFamily="34" charset="-127"/>
              <a:ea typeface="NanumSquareOTF ExtraBold" panose="020B0600000101010101" pitchFamily="34" charset="-127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NanumSquareOTF ExtraBold" panose="020B0600000101010101" pitchFamily="34" charset="-127"/>
                <a:ea typeface="NanumSquareOTF ExtraBold" panose="020B0600000101010101" pitchFamily="34" charset="-127"/>
              </a:rPr>
              <a:t>세상이 시작되다</a:t>
            </a:r>
            <a:endParaRPr lang="en-US" altLang="ko-KR" sz="6000" b="1" dirty="0">
              <a:solidFill>
                <a:prstClr val="black"/>
              </a:solidFill>
              <a:latin typeface="NanumSquareOTF ExtraBold" panose="020B0600000101010101" pitchFamily="34" charset="-127"/>
              <a:ea typeface="NanumSquareOTF ExtraBold" panose="020B0600000101010101" pitchFamily="34" charset="-127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SquareOTF ExtraBold" panose="020B0600000101010101" pitchFamily="34" charset="-127"/>
              <a:ea typeface="NanumSquareOTF ExtraBold" panose="020B0600000101010101" pitchFamily="34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읽을 말씀 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창세기 </a:t>
            </a:r>
            <a:r>
              <a:rPr kumimoji="0" lang="en-US" altLang="ko-KR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1:1-5, 2:1-3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SquareOTF Bold" panose="020B0600000101010101" pitchFamily="34" charset="-127"/>
              <a:ea typeface="NanumSquareOTF Bold" panose="020B0600000101010101" pitchFamily="34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포인트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9D19">
                    <a:lumMod val="75000"/>
                  </a:srgbClr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 하나님은 세상의 창조주이시다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.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SquareOTF Bold" panose="020B0600000101010101" pitchFamily="34" charset="-127"/>
              <a:ea typeface="NanumSquareOTF Bold" panose="020B0600000101010101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78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605FFC-4639-DF4F-B6CE-8F3C4D902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오각형[P] 1">
            <a:extLst>
              <a:ext uri="{FF2B5EF4-FFF2-40B4-BE49-F238E27FC236}">
                <a16:creationId xmlns:a16="http://schemas.microsoft.com/office/drawing/2014/main" id="{A59BB8B6-2EA4-8B4B-9744-65C94E17ACC5}"/>
              </a:ext>
            </a:extLst>
          </p:cNvPr>
          <p:cNvSpPr/>
          <p:nvPr/>
        </p:nvSpPr>
        <p:spPr>
          <a:xfrm>
            <a:off x="0" y="454575"/>
            <a:ext cx="5120640" cy="1387288"/>
          </a:xfrm>
          <a:prstGeom prst="homePlate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x-none" altLang="en-US" sz="5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원숭이</a:t>
            </a:r>
            <a:r>
              <a:rPr kumimoji="1" lang="ko-KR" altLang="en-US" sz="5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 재판</a:t>
            </a:r>
            <a:endParaRPr kumimoji="1" lang="x-none" altLang="en-US" sz="5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SquareOTF Bold" panose="020B0600000101010101" pitchFamily="34" charset="-127"/>
              <a:ea typeface="NanumSquareOTF Bold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1407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C62113B6-A7F8-A24C-A3B5-232F8F4E9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오각형[P] 5">
            <a:extLst>
              <a:ext uri="{FF2B5EF4-FFF2-40B4-BE49-F238E27FC236}">
                <a16:creationId xmlns:a16="http://schemas.microsoft.com/office/drawing/2014/main" id="{7A6740BD-737C-564B-8F9B-34E2C39A4BE4}"/>
              </a:ext>
            </a:extLst>
          </p:cNvPr>
          <p:cNvSpPr/>
          <p:nvPr/>
        </p:nvSpPr>
        <p:spPr>
          <a:xfrm>
            <a:off x="10501" y="2202256"/>
            <a:ext cx="5776345" cy="2453488"/>
          </a:xfrm>
          <a:prstGeom prst="homePlate">
            <a:avLst>
              <a:gd name="adj" fmla="val 30957"/>
            </a:avLst>
          </a:prstGeom>
          <a:solidFill>
            <a:schemeClr val="bg1">
              <a:alpha val="698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1000" b="1" dirty="0">
                <a:solidFill>
                  <a:schemeClr val="tx1"/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믿</a:t>
            </a:r>
            <a:r>
              <a:rPr kumimoji="1" lang="ko-KR" altLang="en-US" sz="10000" b="1" dirty="0">
                <a:solidFill>
                  <a:schemeClr val="tx1"/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음</a:t>
            </a:r>
            <a:endParaRPr kumimoji="1" lang="x-none" altLang="en-US" sz="9000" b="1" dirty="0">
              <a:solidFill>
                <a:schemeClr val="tx1"/>
              </a:solidFill>
              <a:latin typeface="NanumSquareOTF Bold" panose="020B0600000101010101" pitchFamily="34" charset="-127"/>
              <a:ea typeface="NanumSquareOTF Bold" panose="020B0600000101010101" pitchFamily="34" charset="-127"/>
            </a:endParaRPr>
          </a:p>
        </p:txBody>
      </p:sp>
      <p:sp>
        <p:nvSpPr>
          <p:cNvPr id="7" name="오각형[P] 6">
            <a:extLst>
              <a:ext uri="{FF2B5EF4-FFF2-40B4-BE49-F238E27FC236}">
                <a16:creationId xmlns:a16="http://schemas.microsoft.com/office/drawing/2014/main" id="{79325410-4986-2647-92F1-5F028D0B75BB}"/>
              </a:ext>
            </a:extLst>
          </p:cNvPr>
          <p:cNvSpPr/>
          <p:nvPr/>
        </p:nvSpPr>
        <p:spPr>
          <a:xfrm flipH="1">
            <a:off x="6515659" y="2175023"/>
            <a:ext cx="5683793" cy="2453488"/>
          </a:xfrm>
          <a:prstGeom prst="homePlate">
            <a:avLst>
              <a:gd name="adj" fmla="val 30957"/>
            </a:avLst>
          </a:prstGeom>
          <a:solidFill>
            <a:schemeClr val="tx1">
              <a:alpha val="698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1000" b="1" dirty="0">
                <a:solidFill>
                  <a:schemeClr val="bg1"/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진</a:t>
            </a:r>
            <a:r>
              <a:rPr kumimoji="1" lang="ko-KR" altLang="en-US" sz="10000" b="1" dirty="0">
                <a:solidFill>
                  <a:schemeClr val="bg1"/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화</a:t>
            </a:r>
            <a:r>
              <a:rPr kumimoji="1" lang="ko-KR" altLang="en-US" sz="9000" b="1" dirty="0">
                <a:solidFill>
                  <a:schemeClr val="bg1"/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론</a:t>
            </a:r>
            <a:endParaRPr kumimoji="1" lang="x-none" altLang="en-US" sz="9000" b="1" dirty="0">
              <a:solidFill>
                <a:schemeClr val="bg1"/>
              </a:solidFill>
              <a:latin typeface="NanumSquareOTF Bold" panose="020B0600000101010101" pitchFamily="34" charset="-127"/>
              <a:ea typeface="NanumSquareOTF Bold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185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D115ED8D-C2E1-C14B-B3D6-841C64773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8" name="오각형[P] 17">
            <a:extLst>
              <a:ext uri="{FF2B5EF4-FFF2-40B4-BE49-F238E27FC236}">
                <a16:creationId xmlns:a16="http://schemas.microsoft.com/office/drawing/2014/main" id="{2C6F82CB-4066-0441-9943-1274790086FB}"/>
              </a:ext>
            </a:extLst>
          </p:cNvPr>
          <p:cNvSpPr/>
          <p:nvPr/>
        </p:nvSpPr>
        <p:spPr>
          <a:xfrm>
            <a:off x="0" y="4811842"/>
            <a:ext cx="4886793" cy="1379094"/>
          </a:xfrm>
          <a:prstGeom prst="homePlate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200" b="1" spc="300" dirty="0"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세상의 시작</a:t>
            </a:r>
            <a:endParaRPr kumimoji="1" lang="x-none" altLang="en-US" sz="6200" b="1" spc="300" dirty="0">
              <a:latin typeface="NanumSquareOTF Bold" panose="020B0600000101010101" pitchFamily="34" charset="-127"/>
              <a:ea typeface="NanumSquareOTF Bold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507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D115ED8D-C2E1-C14B-B3D6-841C64773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7316" r="2765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F4E321F-68D0-EF49-A412-291D6EF83F3A}"/>
              </a:ext>
            </a:extLst>
          </p:cNvPr>
          <p:cNvSpPr/>
          <p:nvPr/>
        </p:nvSpPr>
        <p:spPr>
          <a:xfrm>
            <a:off x="549301" y="445958"/>
            <a:ext cx="4560642" cy="5966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“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태초에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SquareOTF Bold" panose="020B0600000101010101" pitchFamily="34" charset="-127"/>
              <a:ea typeface="NanumSquareOTF Bold" panose="020B0600000101010101" pitchFamily="34" charset="-127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하나님이 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SquareOTF Bold" panose="020B0600000101010101" pitchFamily="34" charset="-127"/>
              <a:ea typeface="NanumSquareOTF Bold" panose="020B0600000101010101" pitchFamily="34" charset="-127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천지를 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SquareOTF Bold" panose="020B0600000101010101" pitchFamily="34" charset="-127"/>
              <a:ea typeface="NanumSquareOTF Bold" panose="020B0600000101010101" pitchFamily="34" charset="-127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창조하시니라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(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창 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SquareOTF Bold" panose="020B0600000101010101" pitchFamily="34" charset="-127"/>
                <a:ea typeface="NanumSquareOTF Bold" panose="020B0600000101010101" pitchFamily="34" charset="-127"/>
                <a:cs typeface="+mn-cs"/>
              </a:rPr>
              <a:t>1:1)</a:t>
            </a:r>
          </a:p>
        </p:txBody>
      </p:sp>
    </p:spTree>
    <p:extLst>
      <p:ext uri="{BB962C8B-B14F-4D97-AF65-F5344CB8AC3E}">
        <p14:creationId xmlns:p14="http://schemas.microsoft.com/office/powerpoint/2010/main" val="31704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6BB45DCD-A242-A145-A43A-47B6FF1ECA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1" r="2068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1B303AF-7E68-AA4D-A51C-FDA294981B86}"/>
              </a:ext>
            </a:extLst>
          </p:cNvPr>
          <p:cNvSpPr/>
          <p:nvPr/>
        </p:nvSpPr>
        <p:spPr>
          <a:xfrm>
            <a:off x="6865495" y="119921"/>
            <a:ext cx="5126637" cy="6445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base" latinLnBrk="1">
              <a:lnSpc>
                <a:spcPct val="150000"/>
              </a:lnSpc>
            </a:pPr>
            <a:r>
              <a:rPr lang="en-US" altLang="ko-KR" sz="37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“</a:t>
            </a:r>
            <a:r>
              <a:rPr lang="ko-KR" altLang="en-US" sz="37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산이 생기기 전</a:t>
            </a:r>
            <a:r>
              <a:rPr lang="en-US" altLang="ko-KR" sz="37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, </a:t>
            </a:r>
          </a:p>
          <a:p>
            <a:pPr lvl="0" algn="ctr" fontAlgn="base" latinLnBrk="1">
              <a:lnSpc>
                <a:spcPct val="150000"/>
              </a:lnSpc>
            </a:pPr>
            <a:r>
              <a:rPr lang="ko-KR" altLang="en-US" sz="37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땅과 세계도 </a:t>
            </a:r>
            <a:endParaRPr lang="en-US" altLang="ko-KR" sz="3700" b="1" kern="0" dirty="0">
              <a:solidFill>
                <a:schemeClr val="tx1">
                  <a:lumMod val="85000"/>
                  <a:lumOff val="15000"/>
                </a:schemeClr>
              </a:solidFill>
              <a:latin typeface="NanumSquareOTF Bold" panose="020B0600000101010101" pitchFamily="34" charset="-127"/>
              <a:ea typeface="NanumSquareOTF Bold" panose="020B0600000101010101" pitchFamily="34" charset="-127"/>
            </a:endParaRPr>
          </a:p>
          <a:p>
            <a:pPr lvl="0" algn="ctr" fontAlgn="base" latinLnBrk="1">
              <a:lnSpc>
                <a:spcPct val="150000"/>
              </a:lnSpc>
            </a:pPr>
            <a:r>
              <a:rPr lang="ko-KR" altLang="en-US" sz="37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주께서 조성하시기 전 </a:t>
            </a:r>
            <a:endParaRPr lang="en-US" altLang="ko-KR" sz="3700" b="1" kern="0" dirty="0">
              <a:solidFill>
                <a:schemeClr val="tx1">
                  <a:lumMod val="85000"/>
                  <a:lumOff val="15000"/>
                </a:schemeClr>
              </a:solidFill>
              <a:latin typeface="NanumSquareOTF Bold" panose="020B0600000101010101" pitchFamily="34" charset="-127"/>
              <a:ea typeface="NanumSquareOTF Bold" panose="020B0600000101010101" pitchFamily="34" charset="-127"/>
            </a:endParaRPr>
          </a:p>
          <a:p>
            <a:pPr lvl="0" algn="ctr" fontAlgn="base" latinLnBrk="1">
              <a:lnSpc>
                <a:spcPct val="150000"/>
              </a:lnSpc>
            </a:pPr>
            <a:r>
              <a:rPr lang="ko-KR" altLang="en-US" sz="37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곧 영원부터 영원까지 </a:t>
            </a:r>
            <a:endParaRPr lang="en-US" altLang="ko-KR" sz="3700" b="1" kern="0" dirty="0">
              <a:solidFill>
                <a:schemeClr val="tx1">
                  <a:lumMod val="85000"/>
                  <a:lumOff val="15000"/>
                </a:schemeClr>
              </a:solidFill>
              <a:latin typeface="NanumSquareOTF Bold" panose="020B0600000101010101" pitchFamily="34" charset="-127"/>
              <a:ea typeface="NanumSquareOTF Bold" panose="020B0600000101010101" pitchFamily="34" charset="-127"/>
            </a:endParaRPr>
          </a:p>
          <a:p>
            <a:pPr lvl="0" algn="ctr" fontAlgn="base" latinLnBrk="1">
              <a:lnSpc>
                <a:spcPct val="150000"/>
              </a:lnSpc>
            </a:pPr>
            <a:r>
              <a:rPr lang="ko-KR" altLang="en-US" sz="37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주는 </a:t>
            </a:r>
            <a:r>
              <a:rPr lang="ko-KR" altLang="en-US" sz="37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하나님이시니이다</a:t>
            </a:r>
            <a:r>
              <a:rPr lang="en-US" altLang="ko-KR" sz="37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”</a:t>
            </a:r>
          </a:p>
          <a:p>
            <a:pPr lvl="0" algn="ctr" fontAlgn="base" latinLnBrk="1">
              <a:lnSpc>
                <a:spcPct val="150000"/>
              </a:lnSpc>
            </a:pPr>
            <a:r>
              <a:rPr lang="en-US" altLang="ko-KR" sz="37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(</a:t>
            </a:r>
            <a:r>
              <a:rPr lang="ko-KR" altLang="en-US" sz="37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시 </a:t>
            </a:r>
            <a:r>
              <a:rPr lang="en-US" altLang="ko-KR" sz="37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90:2)</a:t>
            </a:r>
            <a:endParaRPr lang="ko-KR" altLang="en-US" sz="3700" b="1" kern="0" dirty="0">
              <a:solidFill>
                <a:schemeClr val="tx1">
                  <a:lumMod val="85000"/>
                  <a:lumOff val="15000"/>
                </a:schemeClr>
              </a:solidFill>
              <a:latin typeface="NanumSquareOTF Bold" panose="020B0600000101010101" pitchFamily="34" charset="-127"/>
              <a:ea typeface="NanumSquareOTF Bold" panose="020B0600000101010101" pitchFamily="34" charset="-127"/>
            </a:endParaRPr>
          </a:p>
        </p:txBody>
      </p:sp>
      <p:sp>
        <p:nvSpPr>
          <p:cNvPr id="13" name="모서리가 둥근 직사각형 12">
            <a:extLst>
              <a:ext uri="{FF2B5EF4-FFF2-40B4-BE49-F238E27FC236}">
                <a16:creationId xmlns:a16="http://schemas.microsoft.com/office/drawing/2014/main" id="{637D64D9-A592-5F47-941B-EB9689CDF851}"/>
              </a:ext>
            </a:extLst>
          </p:cNvPr>
          <p:cNvSpPr/>
          <p:nvPr/>
        </p:nvSpPr>
        <p:spPr>
          <a:xfrm>
            <a:off x="3046" y="1375959"/>
            <a:ext cx="6865498" cy="4126043"/>
          </a:xfrm>
          <a:prstGeom prst="roundRect">
            <a:avLst>
              <a:gd name="adj" fmla="val 0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9AB10DC-B345-FB4F-B39C-F666414E1CE4}"/>
              </a:ext>
            </a:extLst>
          </p:cNvPr>
          <p:cNvSpPr/>
          <p:nvPr/>
        </p:nvSpPr>
        <p:spPr>
          <a:xfrm>
            <a:off x="0" y="2483359"/>
            <a:ext cx="6632470" cy="21098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914400" fontAlgn="base">
              <a:spcBef>
                <a:spcPct val="0"/>
              </a:spcBef>
              <a:spcAft>
                <a:spcPts val="600"/>
              </a:spcAft>
            </a:pPr>
            <a:r>
              <a:rPr lang="ko-KR" altLang="en-US" sz="6600" b="1" dirty="0">
                <a:solidFill>
                  <a:schemeClr val="bg1"/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  <a:cs typeface="+mj-cs"/>
              </a:rPr>
              <a:t>하나님은 유일한</a:t>
            </a:r>
            <a:endParaRPr lang="en-US" altLang="ko-KR" sz="6600" b="1" dirty="0">
              <a:solidFill>
                <a:schemeClr val="bg1"/>
              </a:solidFill>
              <a:latin typeface="NanumSquareOTF Bold" panose="020B0600000101010101" pitchFamily="34" charset="-127"/>
              <a:ea typeface="NanumSquareOTF Bold" panose="020B0600000101010101" pitchFamily="34" charset="-127"/>
              <a:cs typeface="+mj-cs"/>
            </a:endParaRPr>
          </a:p>
          <a:p>
            <a:pPr algn="ctr" defTabSz="914400" fontAlgn="base">
              <a:spcBef>
                <a:spcPct val="0"/>
              </a:spcBef>
              <a:spcAft>
                <a:spcPts val="600"/>
              </a:spcAft>
            </a:pPr>
            <a:r>
              <a:rPr lang="ko-KR" altLang="en-US" sz="6600" b="1" dirty="0">
                <a:solidFill>
                  <a:schemeClr val="bg1"/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  <a:cs typeface="+mj-cs"/>
              </a:rPr>
              <a:t>창조주이시다</a:t>
            </a:r>
            <a:endParaRPr lang="en-US" altLang="ko-KR" sz="6600" b="1" dirty="0">
              <a:solidFill>
                <a:schemeClr val="bg1"/>
              </a:solidFill>
              <a:latin typeface="NanumSquareOTF Bold" panose="020B0600000101010101" pitchFamily="34" charset="-127"/>
              <a:ea typeface="NanumSquareOTF Bold" panose="020B0600000101010101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228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005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/>
          </a:p>
        </p:txBody>
      </p:sp>
      <p:pic>
        <p:nvPicPr>
          <p:cNvPr id="3" name="그림 2" descr="밤하늘이(가) 표시된 사진&#10;&#10;자동 생성된 설명">
            <a:extLst>
              <a:ext uri="{FF2B5EF4-FFF2-40B4-BE49-F238E27FC236}">
                <a16:creationId xmlns:a16="http://schemas.microsoft.com/office/drawing/2014/main" id="{2BDCCDD1-15B0-9549-85DC-026E86106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 b="342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2" name="오각형[P] 41">
            <a:extLst>
              <a:ext uri="{FF2B5EF4-FFF2-40B4-BE49-F238E27FC236}">
                <a16:creationId xmlns:a16="http://schemas.microsoft.com/office/drawing/2014/main" id="{C4116632-6C41-5648-9A08-6CBB0C607E6B}"/>
              </a:ext>
            </a:extLst>
          </p:cNvPr>
          <p:cNvSpPr/>
          <p:nvPr/>
        </p:nvSpPr>
        <p:spPr>
          <a:xfrm>
            <a:off x="0" y="226070"/>
            <a:ext cx="12188951" cy="1379094"/>
          </a:xfrm>
          <a:prstGeom prst="homePlate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000" b="1" spc="300" dirty="0"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혼돈한 세상</a:t>
            </a:r>
            <a:endParaRPr kumimoji="1" lang="x-none" altLang="en-US" sz="6000" b="1" spc="300" dirty="0">
              <a:latin typeface="NanumSquareOTF Bold" panose="020B0600000101010101" pitchFamily="34" charset="-127"/>
              <a:ea typeface="NanumSquareOTF Bold" panose="020B0600000101010101" pitchFamily="34" charset="-127"/>
            </a:endParaRPr>
          </a:p>
        </p:txBody>
      </p:sp>
      <p:sp>
        <p:nvSpPr>
          <p:cNvPr id="43" name="오각형[P] 42">
            <a:extLst>
              <a:ext uri="{FF2B5EF4-FFF2-40B4-BE49-F238E27FC236}">
                <a16:creationId xmlns:a16="http://schemas.microsoft.com/office/drawing/2014/main" id="{0C4FD4E9-31A2-4C49-AEB0-863697EE55B0}"/>
              </a:ext>
            </a:extLst>
          </p:cNvPr>
          <p:cNvSpPr/>
          <p:nvPr/>
        </p:nvSpPr>
        <p:spPr>
          <a:xfrm>
            <a:off x="0" y="3074841"/>
            <a:ext cx="7285220" cy="2126745"/>
          </a:xfrm>
          <a:prstGeom prst="homePlate">
            <a:avLst>
              <a:gd name="adj" fmla="val 52174"/>
            </a:avLst>
          </a:prstGeom>
          <a:solidFill>
            <a:schemeClr val="bg1">
              <a:alpha val="601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6600" b="1" spc="300" dirty="0">
                <a:solidFill>
                  <a:schemeClr val="tx1"/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질서 있게 창조</a:t>
            </a:r>
            <a:endParaRPr kumimoji="1" lang="x-none" altLang="en-US" sz="6000" b="1" spc="300" dirty="0">
              <a:solidFill>
                <a:schemeClr val="tx1"/>
              </a:solidFill>
              <a:latin typeface="NanumSquareOTF Bold" panose="020B0600000101010101" pitchFamily="34" charset="-127"/>
              <a:ea typeface="NanumSquareOTF Bold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0842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그림 2" descr="밤하늘이(가) 표시된 사진&#10;&#10;자동 생성된 설명">
            <a:extLst>
              <a:ext uri="{FF2B5EF4-FFF2-40B4-BE49-F238E27FC236}">
                <a16:creationId xmlns:a16="http://schemas.microsoft.com/office/drawing/2014/main" id="{2BDCCDD1-15B0-9549-85DC-026E86106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58" b="342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9623E771-D741-7841-9280-9F04E10075A1}"/>
              </a:ext>
            </a:extLst>
          </p:cNvPr>
          <p:cNvSpPr/>
          <p:nvPr/>
        </p:nvSpPr>
        <p:spPr>
          <a:xfrm>
            <a:off x="491023" y="236095"/>
            <a:ext cx="11209953" cy="6385809"/>
          </a:xfrm>
          <a:prstGeom prst="round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/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3C8D80DE-7FDD-D74D-ADCC-E4E754EDA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5BD72-45A7-DE4B-8D27-F65FFDBFA513}"/>
              </a:ext>
            </a:extLst>
          </p:cNvPr>
          <p:cNvSpPr txBox="1"/>
          <p:nvPr/>
        </p:nvSpPr>
        <p:spPr>
          <a:xfrm>
            <a:off x="1226914" y="499465"/>
            <a:ext cx="20505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0" b="1" dirty="0">
                <a:solidFill>
                  <a:schemeClr val="bg1"/>
                </a:solidFill>
                <a:latin typeface="NanumSquareOTF Bold" panose="020B0600000101010101" pitchFamily="34" charset="-127"/>
                <a:ea typeface="NanumSquareOTF Bold" panose="020B0600000101010101" pitchFamily="34" charset="-127"/>
              </a:rPr>
              <a:t>창조</a:t>
            </a:r>
          </a:p>
        </p:txBody>
      </p:sp>
      <p:sp>
        <p:nvSpPr>
          <p:cNvPr id="7" name="폭발: 8pt 1">
            <a:extLst>
              <a:ext uri="{FF2B5EF4-FFF2-40B4-BE49-F238E27FC236}">
                <a16:creationId xmlns:a16="http://schemas.microsoft.com/office/drawing/2014/main" id="{EE85477B-C1A8-5D4D-B48D-A201672C0D99}"/>
              </a:ext>
            </a:extLst>
          </p:cNvPr>
          <p:cNvSpPr/>
          <p:nvPr/>
        </p:nvSpPr>
        <p:spPr>
          <a:xfrm>
            <a:off x="4057614" y="2129629"/>
            <a:ext cx="932925" cy="932925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13536DCD-150B-8848-A160-793F9629F6D4}"/>
              </a:ext>
            </a:extLst>
          </p:cNvPr>
          <p:cNvGrpSpPr/>
          <p:nvPr/>
        </p:nvGrpSpPr>
        <p:grpSpPr>
          <a:xfrm>
            <a:off x="6898982" y="3399663"/>
            <a:ext cx="1310883" cy="1262224"/>
            <a:chOff x="537372" y="4353942"/>
            <a:chExt cx="1310883" cy="1262224"/>
          </a:xfrm>
          <a:solidFill>
            <a:schemeClr val="accent3">
              <a:lumMod val="40000"/>
              <a:lumOff val="60000"/>
            </a:schemeClr>
          </a:solidFill>
        </p:grpSpPr>
        <p:pic>
          <p:nvPicPr>
            <p:cNvPr id="9" name="그래픽 8" descr="참새">
              <a:extLst>
                <a:ext uri="{FF2B5EF4-FFF2-40B4-BE49-F238E27FC236}">
                  <a16:creationId xmlns:a16="http://schemas.microsoft.com/office/drawing/2014/main" id="{94A1B7E1-5ED8-B842-9879-CB322C128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3855" y="4701766"/>
              <a:ext cx="914400" cy="914400"/>
            </a:xfrm>
            <a:prstGeom prst="rect">
              <a:avLst/>
            </a:prstGeom>
          </p:spPr>
        </p:pic>
        <p:pic>
          <p:nvPicPr>
            <p:cNvPr id="10" name="그래픽 9" descr="생선">
              <a:extLst>
                <a:ext uri="{FF2B5EF4-FFF2-40B4-BE49-F238E27FC236}">
                  <a16:creationId xmlns:a16="http://schemas.microsoft.com/office/drawing/2014/main" id="{B604F0F6-BE95-4245-AB88-3E0F9B35E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7372" y="4353942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DDF7736-42B4-FC4C-A2CF-AB4E21E780F8}"/>
              </a:ext>
            </a:extLst>
          </p:cNvPr>
          <p:cNvGrpSpPr/>
          <p:nvPr/>
        </p:nvGrpSpPr>
        <p:grpSpPr>
          <a:xfrm>
            <a:off x="6851736" y="2049976"/>
            <a:ext cx="1347699" cy="1068782"/>
            <a:chOff x="4086881" y="1756621"/>
            <a:chExt cx="1347699" cy="1068782"/>
          </a:xfrm>
          <a:solidFill>
            <a:srgbClr val="FFC000"/>
          </a:solidFill>
        </p:grpSpPr>
        <p:pic>
          <p:nvPicPr>
            <p:cNvPr id="12" name="그래픽 11" descr="해">
              <a:extLst>
                <a:ext uri="{FF2B5EF4-FFF2-40B4-BE49-F238E27FC236}">
                  <a16:creationId xmlns:a16="http://schemas.microsoft.com/office/drawing/2014/main" id="{EB2E2DEA-9D3C-8A4D-97FA-CF6C6F49D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86881" y="1756621"/>
              <a:ext cx="914400" cy="914400"/>
            </a:xfrm>
            <a:prstGeom prst="rect">
              <a:avLst/>
            </a:prstGeom>
          </p:spPr>
        </p:pic>
        <p:pic>
          <p:nvPicPr>
            <p:cNvPr id="13" name="그래픽 12" descr="달과 별">
              <a:extLst>
                <a:ext uri="{FF2B5EF4-FFF2-40B4-BE49-F238E27FC236}">
                  <a16:creationId xmlns:a16="http://schemas.microsoft.com/office/drawing/2014/main" id="{4F221CE2-7F01-1D4B-8E14-EC249EC06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801085" y="2191908"/>
              <a:ext cx="633495" cy="633495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39DACB0-E25A-634D-90E4-05A5471108A5}"/>
              </a:ext>
            </a:extLst>
          </p:cNvPr>
          <p:cNvGrpSpPr/>
          <p:nvPr/>
        </p:nvGrpSpPr>
        <p:grpSpPr>
          <a:xfrm>
            <a:off x="4072001" y="3399663"/>
            <a:ext cx="1002160" cy="1323758"/>
            <a:chOff x="1809344" y="2411663"/>
            <a:chExt cx="1002160" cy="1323758"/>
          </a:xfrm>
          <a:solidFill>
            <a:srgbClr val="0096FF"/>
          </a:solidFill>
        </p:grpSpPr>
        <p:pic>
          <p:nvPicPr>
            <p:cNvPr id="15" name="그래픽 14" descr="구름">
              <a:extLst>
                <a:ext uri="{FF2B5EF4-FFF2-40B4-BE49-F238E27FC236}">
                  <a16:creationId xmlns:a16="http://schemas.microsoft.com/office/drawing/2014/main" id="{07B0B57E-81E4-CA48-80EF-ACF34114D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16653" y="2411663"/>
              <a:ext cx="518715" cy="518715"/>
            </a:xfrm>
            <a:prstGeom prst="rect">
              <a:avLst/>
            </a:prstGeom>
          </p:spPr>
        </p:pic>
        <p:pic>
          <p:nvPicPr>
            <p:cNvPr id="16" name="그래픽 15" descr="Wave">
              <a:extLst>
                <a:ext uri="{FF2B5EF4-FFF2-40B4-BE49-F238E27FC236}">
                  <a16:creationId xmlns:a16="http://schemas.microsoft.com/office/drawing/2014/main" id="{7B8BC540-F334-5943-9C46-ACDF666D5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809344" y="2821021"/>
              <a:ext cx="914400" cy="914400"/>
            </a:xfrm>
            <a:prstGeom prst="rect">
              <a:avLst/>
            </a:prstGeom>
          </p:spPr>
        </p:pic>
        <p:pic>
          <p:nvPicPr>
            <p:cNvPr id="17" name="그래픽 16" descr="구름">
              <a:extLst>
                <a:ext uri="{FF2B5EF4-FFF2-40B4-BE49-F238E27FC236}">
                  <a16:creationId xmlns:a16="http://schemas.microsoft.com/office/drawing/2014/main" id="{D3D8F4FC-4B2F-C141-84EF-3A13EEF33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42251" y="2671021"/>
              <a:ext cx="369253" cy="369253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7FDE5B3-7498-574D-8EDD-CE59876A5883}"/>
              </a:ext>
            </a:extLst>
          </p:cNvPr>
          <p:cNvGrpSpPr/>
          <p:nvPr/>
        </p:nvGrpSpPr>
        <p:grpSpPr>
          <a:xfrm>
            <a:off x="6676174" y="4773519"/>
            <a:ext cx="1638372" cy="1521561"/>
            <a:chOff x="5139933" y="4761944"/>
            <a:chExt cx="1638372" cy="1521561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C785FD7-75F8-6647-A022-585785B5CAAD}"/>
                </a:ext>
              </a:extLst>
            </p:cNvPr>
            <p:cNvGrpSpPr/>
            <p:nvPr/>
          </p:nvGrpSpPr>
          <p:grpSpPr>
            <a:xfrm>
              <a:off x="5139933" y="4761944"/>
              <a:ext cx="1152727" cy="1015569"/>
              <a:chOff x="1822048" y="3588190"/>
              <a:chExt cx="1245047" cy="1113153"/>
            </a:xfrm>
          </p:grpSpPr>
          <p:pic>
            <p:nvPicPr>
              <p:cNvPr id="21" name="그래픽 20" descr="코끼리">
                <a:extLst>
                  <a:ext uri="{FF2B5EF4-FFF2-40B4-BE49-F238E27FC236}">
                    <a16:creationId xmlns:a16="http://schemas.microsoft.com/office/drawing/2014/main" id="{671658F0-7BF0-2840-8AA8-96DF993FAE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2152695" y="358819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2" name="그래픽 21" descr="토끼">
                <a:extLst>
                  <a:ext uri="{FF2B5EF4-FFF2-40B4-BE49-F238E27FC236}">
                    <a16:creationId xmlns:a16="http://schemas.microsoft.com/office/drawing/2014/main" id="{89ED9CD2-E594-7343-8577-9E1F2E5BD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822048" y="4156196"/>
                <a:ext cx="545147" cy="545147"/>
              </a:xfrm>
              <a:prstGeom prst="rect">
                <a:avLst/>
              </a:prstGeom>
            </p:spPr>
          </p:pic>
        </p:grpSp>
        <p:pic>
          <p:nvPicPr>
            <p:cNvPr id="20" name="그래픽 19" descr="남자와 여자">
              <a:extLst>
                <a:ext uri="{FF2B5EF4-FFF2-40B4-BE49-F238E27FC236}">
                  <a16:creationId xmlns:a16="http://schemas.microsoft.com/office/drawing/2014/main" id="{4B76301B-1166-F34F-AC91-426AEE2E8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762736" y="5267936"/>
              <a:ext cx="1015569" cy="1015569"/>
            </a:xfrm>
            <a:prstGeom prst="rect">
              <a:avLst/>
            </a:prstGeom>
          </p:spPr>
        </p:pic>
      </p:grpSp>
      <p:pic>
        <p:nvPicPr>
          <p:cNvPr id="23" name="그래픽 22" descr="숲 장면">
            <a:extLst>
              <a:ext uri="{FF2B5EF4-FFF2-40B4-BE49-F238E27FC236}">
                <a16:creationId xmlns:a16="http://schemas.microsoft.com/office/drawing/2014/main" id="{A5E3C4E3-FE8F-414C-97EB-23DFD123787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978191" y="5026160"/>
            <a:ext cx="1152727" cy="1152727"/>
          </a:xfrm>
          <a:prstGeom prst="rect">
            <a:avLst/>
          </a:prstGeom>
        </p:spPr>
      </p:pic>
      <p:cxnSp>
        <p:nvCxnSpPr>
          <p:cNvPr id="24" name="직선 연결선 41">
            <a:extLst>
              <a:ext uri="{FF2B5EF4-FFF2-40B4-BE49-F238E27FC236}">
                <a16:creationId xmlns:a16="http://schemas.microsoft.com/office/drawing/2014/main" id="{970F7106-56A8-FA4F-8E28-6C8A4D317ADC}"/>
              </a:ext>
            </a:extLst>
          </p:cNvPr>
          <p:cNvCxnSpPr>
            <a:cxnSpLocks/>
          </p:cNvCxnSpPr>
          <p:nvPr/>
        </p:nvCxnSpPr>
        <p:spPr>
          <a:xfrm>
            <a:off x="5551254" y="2684835"/>
            <a:ext cx="850035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43">
            <a:extLst>
              <a:ext uri="{FF2B5EF4-FFF2-40B4-BE49-F238E27FC236}">
                <a16:creationId xmlns:a16="http://schemas.microsoft.com/office/drawing/2014/main" id="{E0BD025E-4D67-174A-A264-EE026E586F62}"/>
              </a:ext>
            </a:extLst>
          </p:cNvPr>
          <p:cNvCxnSpPr>
            <a:cxnSpLocks/>
          </p:cNvCxnSpPr>
          <p:nvPr/>
        </p:nvCxnSpPr>
        <p:spPr>
          <a:xfrm>
            <a:off x="5551254" y="4153712"/>
            <a:ext cx="850035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44">
            <a:extLst>
              <a:ext uri="{FF2B5EF4-FFF2-40B4-BE49-F238E27FC236}">
                <a16:creationId xmlns:a16="http://schemas.microsoft.com/office/drawing/2014/main" id="{05E1377C-3A11-5C48-BD3A-F23D4298DBED}"/>
              </a:ext>
            </a:extLst>
          </p:cNvPr>
          <p:cNvCxnSpPr>
            <a:cxnSpLocks/>
          </p:cNvCxnSpPr>
          <p:nvPr/>
        </p:nvCxnSpPr>
        <p:spPr>
          <a:xfrm>
            <a:off x="5551254" y="5596184"/>
            <a:ext cx="850035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7C69949-89ED-3F4B-A57C-267E1E195261}"/>
              </a:ext>
            </a:extLst>
          </p:cNvPr>
          <p:cNvGrpSpPr/>
          <p:nvPr/>
        </p:nvGrpSpPr>
        <p:grpSpPr>
          <a:xfrm>
            <a:off x="1640734" y="2485264"/>
            <a:ext cx="1478604" cy="3409699"/>
            <a:chOff x="116734" y="2485263"/>
            <a:chExt cx="1478604" cy="3409699"/>
          </a:xfrm>
        </p:grpSpPr>
        <p:sp>
          <p:nvSpPr>
            <p:cNvPr id="28" name="왼쪽 중괄호 45">
              <a:extLst>
                <a:ext uri="{FF2B5EF4-FFF2-40B4-BE49-F238E27FC236}">
                  <a16:creationId xmlns:a16="http://schemas.microsoft.com/office/drawing/2014/main" id="{370AF02D-9CB0-974A-8BF1-2B81E11AE80E}"/>
                </a:ext>
              </a:extLst>
            </p:cNvPr>
            <p:cNvSpPr/>
            <p:nvPr/>
          </p:nvSpPr>
          <p:spPr>
            <a:xfrm>
              <a:off x="1410512" y="2485263"/>
              <a:ext cx="184826" cy="3409699"/>
            </a:xfrm>
            <a:prstGeom prst="lef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NanumSquareOTF Bold" panose="020B0600000101010101" pitchFamily="34" charset="-127"/>
                <a:ea typeface="NanumSquareOTF Bold" panose="020B0600000101010101" pitchFamily="34" charset="-127"/>
              </a:endParaRP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5AD8ACA0-DCD0-D448-B2E9-91F06333C05B}"/>
                </a:ext>
              </a:extLst>
            </p:cNvPr>
            <p:cNvSpPr/>
            <p:nvPr/>
          </p:nvSpPr>
          <p:spPr>
            <a:xfrm>
              <a:off x="116734" y="3590928"/>
              <a:ext cx="1222922" cy="1222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anumSquareOTF Bold" panose="020B0600000101010101" pitchFamily="34" charset="-127"/>
                  <a:ea typeface="NanumSquareOTF Bold" panose="020B0600000101010101" pitchFamily="34" charset="-127"/>
                </a:rPr>
                <a:t>틀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B522C08A-CD3F-454B-A01E-5889E75E5E8C}"/>
              </a:ext>
            </a:extLst>
          </p:cNvPr>
          <p:cNvGrpSpPr/>
          <p:nvPr/>
        </p:nvGrpSpPr>
        <p:grpSpPr>
          <a:xfrm>
            <a:off x="9052214" y="2468147"/>
            <a:ext cx="2006524" cy="3409699"/>
            <a:chOff x="7528213" y="2468146"/>
            <a:chExt cx="1467639" cy="3409699"/>
          </a:xfrm>
        </p:grpSpPr>
        <p:sp>
          <p:nvSpPr>
            <p:cNvPr id="31" name="왼쪽 중괄호 47">
              <a:extLst>
                <a:ext uri="{FF2B5EF4-FFF2-40B4-BE49-F238E27FC236}">
                  <a16:creationId xmlns:a16="http://schemas.microsoft.com/office/drawing/2014/main" id="{6C60098D-B6B8-2843-9AF1-DA8955FE15AC}"/>
                </a:ext>
              </a:extLst>
            </p:cNvPr>
            <p:cNvSpPr/>
            <p:nvPr/>
          </p:nvSpPr>
          <p:spPr>
            <a:xfrm rot="10800000">
              <a:off x="7528213" y="2468146"/>
              <a:ext cx="184826" cy="3409699"/>
            </a:xfrm>
            <a:prstGeom prst="lef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NanumSquareOTF Bold" panose="020B0600000101010101" pitchFamily="34" charset="-127"/>
                <a:ea typeface="NanumSquareOTF Bold" panose="020B0600000101010101" pitchFamily="34" charset="-127"/>
              </a:endParaRPr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36C6D032-0152-C54D-A188-292555655337}"/>
                </a:ext>
              </a:extLst>
            </p:cNvPr>
            <p:cNvSpPr/>
            <p:nvPr/>
          </p:nvSpPr>
          <p:spPr>
            <a:xfrm>
              <a:off x="7772930" y="3590928"/>
              <a:ext cx="1222922" cy="1222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anumSquareOTF Bold" panose="020B0600000101010101" pitchFamily="34" charset="-127"/>
                  <a:ea typeface="NanumSquareOTF Bold" panose="020B0600000101010101" pitchFamily="34" charset="-127"/>
                </a:rPr>
                <a:t>내용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5622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</TotalTime>
  <Words>73</Words>
  <Application>Microsoft Office PowerPoint</Application>
  <PresentationFormat>와이드스크린</PresentationFormat>
  <Paragraphs>35</Paragraphs>
  <Slides>11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9" baseType="lpstr">
      <vt:lpstr>NanumSquareOTF</vt:lpstr>
      <vt:lpstr>NanumSquareOTF Bold</vt:lpstr>
      <vt:lpstr>NanumSquareOTF ExtraBold</vt:lpstr>
      <vt:lpstr>맑은 고딕</vt:lpstr>
      <vt:lpstr>Arial</vt:lpstr>
      <vt:lpstr>Calibri</vt:lpstr>
      <vt:lpstr>Calibri Light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msuser4536</dc:creator>
  <cp:lastModifiedBy>이 선한</cp:lastModifiedBy>
  <cp:revision>51</cp:revision>
  <dcterms:created xsi:type="dcterms:W3CDTF">2019-12-19T06:21:57Z</dcterms:created>
  <dcterms:modified xsi:type="dcterms:W3CDTF">2022-10-18T02:01:00Z</dcterms:modified>
</cp:coreProperties>
</file>